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97"/>
  </p:normalViewPr>
  <p:slideViewPr>
    <p:cSldViewPr snapToGrid="0" snapToObjects="1">
      <p:cViewPr varScale="1">
        <p:scale>
          <a:sx n="76" d="100"/>
          <a:sy n="76" d="100"/>
        </p:scale>
        <p:origin x="1768"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25000"/>
      </a:lnSpc>
      <a:defRPr sz="2400">
        <a:latin typeface="Avenir Roman"/>
        <a:ea typeface="Avenir Roman"/>
        <a:cs typeface="Avenir Roman"/>
        <a:sym typeface="Avenir Roman"/>
      </a:defRPr>
    </a:lvl1pPr>
    <a:lvl2pPr indent="228600" defTabSz="457200" latinLnBrk="0">
      <a:lnSpc>
        <a:spcPct val="125000"/>
      </a:lnSpc>
      <a:defRPr sz="2400">
        <a:latin typeface="Avenir Roman"/>
        <a:ea typeface="Avenir Roman"/>
        <a:cs typeface="Avenir Roman"/>
        <a:sym typeface="Avenir Roman"/>
      </a:defRPr>
    </a:lvl2pPr>
    <a:lvl3pPr indent="457200" defTabSz="457200" latinLnBrk="0">
      <a:lnSpc>
        <a:spcPct val="125000"/>
      </a:lnSpc>
      <a:defRPr sz="2400">
        <a:latin typeface="Avenir Roman"/>
        <a:ea typeface="Avenir Roman"/>
        <a:cs typeface="Avenir Roman"/>
        <a:sym typeface="Avenir Roman"/>
      </a:defRPr>
    </a:lvl3pPr>
    <a:lvl4pPr indent="685800" defTabSz="457200" latinLnBrk="0">
      <a:lnSpc>
        <a:spcPct val="125000"/>
      </a:lnSpc>
      <a:defRPr sz="2400">
        <a:latin typeface="Avenir Roman"/>
        <a:ea typeface="Avenir Roman"/>
        <a:cs typeface="Avenir Roman"/>
        <a:sym typeface="Avenir Roman"/>
      </a:defRPr>
    </a:lvl4pPr>
    <a:lvl5pPr indent="914400" defTabSz="457200" latinLnBrk="0">
      <a:lnSpc>
        <a:spcPct val="125000"/>
      </a:lnSpc>
      <a:defRPr sz="2400">
        <a:latin typeface="Avenir Roman"/>
        <a:ea typeface="Avenir Roman"/>
        <a:cs typeface="Avenir Roman"/>
        <a:sym typeface="Avenir Roman"/>
      </a:defRPr>
    </a:lvl5pPr>
    <a:lvl6pPr indent="1143000" defTabSz="457200" latinLnBrk="0">
      <a:lnSpc>
        <a:spcPct val="125000"/>
      </a:lnSpc>
      <a:defRPr sz="2400">
        <a:latin typeface="Avenir Roman"/>
        <a:ea typeface="Avenir Roman"/>
        <a:cs typeface="Avenir Roman"/>
        <a:sym typeface="Avenir Roman"/>
      </a:defRPr>
    </a:lvl6pPr>
    <a:lvl7pPr indent="1371600" defTabSz="457200" latinLnBrk="0">
      <a:lnSpc>
        <a:spcPct val="125000"/>
      </a:lnSpc>
      <a:defRPr sz="2400">
        <a:latin typeface="Avenir Roman"/>
        <a:ea typeface="Avenir Roman"/>
        <a:cs typeface="Avenir Roman"/>
        <a:sym typeface="Avenir Roman"/>
      </a:defRPr>
    </a:lvl7pPr>
    <a:lvl8pPr indent="1600200" defTabSz="457200" latinLnBrk="0">
      <a:lnSpc>
        <a:spcPct val="125000"/>
      </a:lnSpc>
      <a:defRPr sz="2400">
        <a:latin typeface="Avenir Roman"/>
        <a:ea typeface="Avenir Roman"/>
        <a:cs typeface="Avenir Roman"/>
        <a:sym typeface="Avenir Roman"/>
      </a:defRPr>
    </a:lvl8pPr>
    <a:lvl9pPr indent="1828800" defTabSz="457200" latinLnBrk="0">
      <a:lnSpc>
        <a:spcPct val="125000"/>
      </a:lnSpc>
      <a:defRPr sz="2400">
        <a:latin typeface="Avenir Roman"/>
        <a:ea typeface="Avenir Roman"/>
        <a:cs typeface="Avenir Roman"/>
        <a:sym typeface="Avenir Roman"/>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270000" y="1638300"/>
            <a:ext cx="10464800" cy="3302000"/>
          </a:xfrm>
          <a:prstGeom prst="rect">
            <a:avLst/>
          </a:prstGeom>
        </p:spPr>
        <p:txBody>
          <a:bodyPr anchor="b"/>
          <a:lstStyle/>
          <a:p>
            <a:r>
              <a:t>Title Text</a:t>
            </a:r>
          </a:p>
        </p:txBody>
      </p:sp>
      <p:sp>
        <p:nvSpPr>
          <p:cNvPr id="12" name="Body Level One…"/>
          <p:cNvSpPr txBox="1">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atin typeface="Helvetica"/>
                <a:ea typeface="Helvetica"/>
                <a:cs typeface="Helvetica"/>
                <a:sym typeface="Helvetica"/>
              </a:defRPr>
            </a:lvl1pPr>
          </a:lstStyle>
          <a:p>
            <a:r>
              <a:t>–Johnny Appleseed</a:t>
            </a:r>
          </a:p>
        </p:txBody>
      </p:sp>
      <p:sp>
        <p:nvSpPr>
          <p:cNvPr id="94" name="“Type a quote here.”"/>
          <p:cNvSpPr txBox="1">
            <a:spLocks noGrp="1"/>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0" y="0"/>
            <a:ext cx="12999418" cy="97536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13"/>
          </p:nvPr>
        </p:nvSpPr>
        <p:spPr>
          <a:xfrm>
            <a:off x="1606550" y="635000"/>
            <a:ext cx="9779000" cy="5918200"/>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1270000" y="6718300"/>
            <a:ext cx="10464800" cy="1422400"/>
          </a:xfrm>
          <a:prstGeom prst="rect">
            <a:avLst/>
          </a:prstGeom>
        </p:spPr>
        <p:txBody>
          <a:bodyPr anchor="b"/>
          <a:lstStyle/>
          <a:p>
            <a:r>
              <a:t>Title Text</a:t>
            </a:r>
          </a:p>
        </p:txBody>
      </p:sp>
      <p:sp>
        <p:nvSpPr>
          <p:cNvPr id="22" name="Body Level One…"/>
          <p:cNvSpPr txBox="1">
            <a:spLocks noGrp="1"/>
          </p:cNvSpPr>
          <p:nvPr>
            <p:ph type="body" sz="quarter" idx="1"/>
          </p:nvPr>
        </p:nvSpPr>
        <p:spPr>
          <a:xfrm>
            <a:off x="1270000" y="81915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xfrm>
            <a:off x="6311798" y="9245600"/>
            <a:ext cx="368504" cy="3810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270000" y="3225800"/>
            <a:ext cx="10464800" cy="33020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sz="half" idx="13"/>
          </p:nvPr>
        </p:nvSpPr>
        <p:spPr>
          <a:xfrm>
            <a:off x="6718300" y="635000"/>
            <a:ext cx="5334000" cy="8229600"/>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Body Level One…"/>
          <p:cNvSpPr txBox="1">
            <a:spLocks noGrp="1"/>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13"/>
          </p:nvPr>
        </p:nvSpPr>
        <p:spPr>
          <a:xfrm>
            <a:off x="6718300" y="2603500"/>
            <a:ext cx="5334000" cy="62865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xfrm>
            <a:off x="952500" y="393700"/>
            <a:ext cx="11099800" cy="2159000"/>
          </a:xfrm>
          <a:prstGeom prst="rect">
            <a:avLst/>
          </a:prstGeom>
        </p:spPr>
        <p:txBody>
          <a:bodyPr/>
          <a:lstStyle/>
          <a:p>
            <a:r>
              <a:t>Title Text</a:t>
            </a:r>
          </a:p>
        </p:txBody>
      </p:sp>
      <p:sp>
        <p:nvSpPr>
          <p:cNvPr id="67" name="Body Level One…"/>
          <p:cNvSpPr txBox="1">
            <a:spLocks noGrp="1"/>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half" idx="13"/>
          </p:nvPr>
        </p:nvSpPr>
        <p:spPr>
          <a:xfrm>
            <a:off x="952500" y="889000"/>
            <a:ext cx="5334000" cy="7975600"/>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6718300" y="5092700"/>
            <a:ext cx="5334000" cy="3771900"/>
          </a:xfrm>
          <a:prstGeom prst="rect">
            <a:avLst/>
          </a:prstGeom>
        </p:spPr>
        <p:txBody>
          <a:bodyPr lIns="91439" tIns="45719" rIns="91439" bIns="45719" anchor="t">
            <a:noAutofit/>
          </a:bodyPr>
          <a:lstStyle/>
          <a:p>
            <a:endParaRPr/>
          </a:p>
        </p:txBody>
      </p:sp>
      <p:sp>
        <p:nvSpPr>
          <p:cNvPr id="85" name="Image"/>
          <p:cNvSpPr>
            <a:spLocks noGrp="1"/>
          </p:cNvSpPr>
          <p:nvPr>
            <p:ph type="pic" sz="quarter" idx="15"/>
          </p:nvPr>
        </p:nvSpPr>
        <p:spPr>
          <a:xfrm>
            <a:off x="6724518" y="889000"/>
            <a:ext cx="5334001" cy="3771900"/>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52500" y="444500"/>
            <a:ext cx="11099800" cy="21590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952500" y="2603500"/>
            <a:ext cx="11099800" cy="62865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119" name="Image" descr="Image"/>
          <p:cNvPicPr>
            <a:picLocks noChangeAspect="1"/>
          </p:cNvPicPr>
          <p:nvPr/>
        </p:nvPicPr>
        <p:blipFill>
          <a:blip r:embed="rId2">
            <a:extLst/>
          </a:blip>
          <a:stretch>
            <a:fillRect/>
          </a:stretch>
        </p:blipFill>
        <p:spPr>
          <a:xfrm>
            <a:off x="-3800678" y="53508"/>
            <a:ext cx="20606156" cy="9444489"/>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 name="icicles-transparent-clipart-2.png" descr="icicles-transparent-clipart-2.png"/>
          <p:cNvPicPr>
            <a:picLocks noChangeAspect="1"/>
          </p:cNvPicPr>
          <p:nvPr/>
        </p:nvPicPr>
        <p:blipFill>
          <a:blip r:embed="rId2">
            <a:extLst/>
          </a:blip>
          <a:stretch>
            <a:fillRect/>
          </a:stretch>
        </p:blipFill>
        <p:spPr>
          <a:xfrm>
            <a:off x="-96067" y="-32001"/>
            <a:ext cx="13196934" cy="6979712"/>
          </a:xfrm>
          <a:prstGeom prst="rect">
            <a:avLst/>
          </a:prstGeom>
          <a:ln w="12700">
            <a:miter lim="400000"/>
          </a:ln>
        </p:spPr>
      </p:pic>
      <p:sp>
        <p:nvSpPr>
          <p:cNvPr id="153" name="God is still invading this rebellious planet. His invasion strategy is still the same.…"/>
          <p:cNvSpPr txBox="1">
            <a:spLocks noGrp="1"/>
          </p:cNvSpPr>
          <p:nvPr>
            <p:ph type="body" idx="1"/>
          </p:nvPr>
        </p:nvSpPr>
        <p:spPr>
          <a:xfrm>
            <a:off x="193343" y="285098"/>
            <a:ext cx="12618114" cy="9183404"/>
          </a:xfrm>
          <a:prstGeom prst="rect">
            <a:avLst/>
          </a:prstGeom>
        </p:spPr>
        <p:txBody>
          <a:bodyPr anchor="t"/>
          <a:lstStyle/>
          <a:p>
            <a:pPr marL="0" indent="0">
              <a:spcBef>
                <a:spcPts val="500"/>
              </a:spcBef>
              <a:buSzTx/>
              <a:buNone/>
              <a:defRPr sz="6400">
                <a:latin typeface="Helvetica"/>
                <a:ea typeface="Helvetica"/>
                <a:cs typeface="Helvetica"/>
                <a:sym typeface="Helvetica"/>
              </a:defRPr>
            </a:pPr>
            <a:r>
              <a:t>God is still invading this rebellious planet. His invasion strategy is still the same. </a:t>
            </a:r>
          </a:p>
          <a:p>
            <a:pPr marL="0" indent="0">
              <a:spcBef>
                <a:spcPts val="500"/>
              </a:spcBef>
              <a:buSzTx/>
              <a:buNone/>
              <a:defRPr sz="6400">
                <a:solidFill>
                  <a:srgbClr val="011993"/>
                </a:solidFill>
                <a:latin typeface="Helvetica"/>
                <a:ea typeface="Helvetica"/>
                <a:cs typeface="Helvetica"/>
                <a:sym typeface="Helvetica"/>
              </a:defRPr>
            </a:pPr>
            <a:r>
              <a:t>He wants to plant Himself in you and continue His miraculous invasion. </a:t>
            </a:r>
          </a:p>
          <a:p>
            <a:pPr marL="0" indent="0">
              <a:spcBef>
                <a:spcPts val="500"/>
              </a:spcBef>
              <a:buSzTx/>
              <a:buNone/>
              <a:defRPr sz="6400">
                <a:latin typeface="Helvetica"/>
                <a:ea typeface="Helvetica"/>
                <a:cs typeface="Helvetica"/>
                <a:sym typeface="Helvetica"/>
              </a:defRPr>
            </a:pPr>
            <a:r>
              <a:rPr b="1">
                <a:solidFill>
                  <a:schemeClr val="accent2">
                    <a:hueOff val="-554920"/>
                    <a:satOff val="-21482"/>
                    <a:lumOff val="-6228"/>
                  </a:schemeClr>
                </a:solidFill>
              </a:rPr>
              <a:t>Colossians 1:27</a:t>
            </a:r>
            <a:r>
              <a:t> </a:t>
            </a:r>
            <a:r>
              <a:rPr i="1"/>
              <a:t>“Christ </a:t>
            </a:r>
            <a:r>
              <a:rPr b="1" i="1" u="sng">
                <a:solidFill>
                  <a:schemeClr val="accent5"/>
                </a:solidFill>
              </a:rPr>
              <a:t>in you</a:t>
            </a:r>
            <a:r>
              <a:rPr i="1"/>
              <a:t> the hope of Glory.”</a:t>
            </a:r>
          </a:p>
        </p:txBody>
      </p:sp>
      <p:pic>
        <p:nvPicPr>
          <p:cNvPr id="154" name="pic.001.jpeg" descr="pic.001.jpeg"/>
          <p:cNvPicPr>
            <a:picLocks noChangeAspect="1"/>
          </p:cNvPicPr>
          <p:nvPr/>
        </p:nvPicPr>
        <p:blipFill>
          <a:blip r:embed="rId3">
            <a:extLst/>
          </a:blip>
          <a:stretch>
            <a:fillRect/>
          </a:stretch>
        </p:blipFill>
        <p:spPr>
          <a:xfrm>
            <a:off x="10227762" y="7625905"/>
            <a:ext cx="2652657" cy="1989493"/>
          </a:xfrm>
          <a:prstGeom prst="rect">
            <a:avLst/>
          </a:prstGeom>
          <a:ln w="12700">
            <a:miter lim="400000"/>
          </a:ln>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 name="icicles-transparent-clipart-2.png" descr="icicles-transparent-clipart-2.png"/>
          <p:cNvPicPr>
            <a:picLocks noChangeAspect="1"/>
          </p:cNvPicPr>
          <p:nvPr/>
        </p:nvPicPr>
        <p:blipFill>
          <a:blip r:embed="rId2">
            <a:extLst/>
          </a:blip>
          <a:stretch>
            <a:fillRect/>
          </a:stretch>
        </p:blipFill>
        <p:spPr>
          <a:xfrm>
            <a:off x="-96067" y="-32001"/>
            <a:ext cx="13196934" cy="6979712"/>
          </a:xfrm>
          <a:prstGeom prst="rect">
            <a:avLst/>
          </a:prstGeom>
          <a:ln w="12700">
            <a:miter lim="400000"/>
          </a:ln>
        </p:spPr>
      </p:pic>
      <p:sp>
        <p:nvSpPr>
          <p:cNvPr id="157" name="1. The Announcement…"/>
          <p:cNvSpPr txBox="1">
            <a:spLocks noGrp="1"/>
          </p:cNvSpPr>
          <p:nvPr>
            <p:ph type="body" idx="1"/>
          </p:nvPr>
        </p:nvSpPr>
        <p:spPr>
          <a:xfrm>
            <a:off x="391792" y="285098"/>
            <a:ext cx="12419665" cy="9183404"/>
          </a:xfrm>
          <a:prstGeom prst="rect">
            <a:avLst/>
          </a:prstGeom>
        </p:spPr>
        <p:txBody>
          <a:bodyPr anchor="t"/>
          <a:lstStyle/>
          <a:p>
            <a:pPr marL="0" indent="0">
              <a:spcBef>
                <a:spcPts val="500"/>
              </a:spcBef>
              <a:buSzTx/>
              <a:buNone/>
              <a:defRPr sz="6400" b="1">
                <a:solidFill>
                  <a:srgbClr val="011993"/>
                </a:solidFill>
                <a:latin typeface="Helvetica"/>
                <a:ea typeface="Helvetica"/>
                <a:cs typeface="Helvetica"/>
                <a:sym typeface="Helvetica"/>
              </a:defRPr>
            </a:pPr>
            <a:r>
              <a:t>1. The Announcement </a:t>
            </a:r>
          </a:p>
          <a:p>
            <a:pPr marL="0" indent="0">
              <a:spcBef>
                <a:spcPts val="500"/>
              </a:spcBef>
              <a:buSzTx/>
              <a:buNone/>
              <a:defRPr sz="6400">
                <a:latin typeface="Helvetica"/>
                <a:ea typeface="Helvetica"/>
                <a:cs typeface="Helvetica"/>
                <a:sym typeface="Helvetica"/>
              </a:defRPr>
            </a:pPr>
            <a:r>
              <a:rPr i="1"/>
              <a:t>“For with God </a:t>
            </a:r>
            <a:r>
              <a:rPr b="1" i="1" u="sng">
                <a:solidFill>
                  <a:schemeClr val="accent5"/>
                </a:solidFill>
              </a:rPr>
              <a:t>nothing</a:t>
            </a:r>
            <a:r>
              <a:rPr i="1"/>
              <a:t> shall be impossible”</a:t>
            </a:r>
            <a:r>
              <a:t> </a:t>
            </a:r>
            <a:r>
              <a:rPr b="1">
                <a:solidFill>
                  <a:schemeClr val="accent2">
                    <a:hueOff val="-554920"/>
                    <a:satOff val="-21482"/>
                    <a:lumOff val="-6228"/>
                  </a:schemeClr>
                </a:solidFill>
              </a:rPr>
              <a:t>vs. 37</a:t>
            </a:r>
            <a:r>
              <a:t> </a:t>
            </a:r>
          </a:p>
          <a:p>
            <a:pPr marL="0" indent="0">
              <a:spcBef>
                <a:spcPts val="500"/>
              </a:spcBef>
              <a:buSzTx/>
              <a:buNone/>
              <a:defRPr sz="6400">
                <a:latin typeface="Helvetica"/>
                <a:ea typeface="Helvetica"/>
                <a:cs typeface="Helvetica"/>
                <a:sym typeface="Helvetica"/>
              </a:defRPr>
            </a:pPr>
            <a:r>
              <a:rPr b="1">
                <a:solidFill>
                  <a:schemeClr val="accent2">
                    <a:hueOff val="-554920"/>
                    <a:satOff val="-21482"/>
                    <a:lumOff val="-6228"/>
                  </a:schemeClr>
                </a:solidFill>
              </a:rPr>
              <a:t>Jeremiah 32:27</a:t>
            </a:r>
            <a:r>
              <a:t>  </a:t>
            </a:r>
            <a:r>
              <a:rPr i="1"/>
              <a:t>“Behold, I am the, the God of all flesh; </a:t>
            </a:r>
            <a:r>
              <a:rPr b="1" i="1" u="sng">
                <a:solidFill>
                  <a:schemeClr val="accent5"/>
                </a:solidFill>
              </a:rPr>
              <a:t>is there anything too hard for Me</a:t>
            </a:r>
            <a:r>
              <a:rPr i="1"/>
              <a:t>?”</a:t>
            </a:r>
            <a:r>
              <a:t> </a:t>
            </a:r>
          </a:p>
          <a:p>
            <a:pPr marL="0" indent="0">
              <a:spcBef>
                <a:spcPts val="500"/>
              </a:spcBef>
              <a:buSzTx/>
              <a:buNone/>
              <a:defRPr sz="6400">
                <a:latin typeface="Helvetica"/>
                <a:ea typeface="Helvetica"/>
                <a:cs typeface="Helvetica"/>
                <a:sym typeface="Helvetica"/>
              </a:defRPr>
            </a:pPr>
            <a:r>
              <a:t>We need to get reacclimatized to the supernatural.</a:t>
            </a:r>
          </a:p>
        </p:txBody>
      </p:sp>
      <p:pic>
        <p:nvPicPr>
          <p:cNvPr id="158" name="pic.001.jpeg" descr="pic.001.jpeg"/>
          <p:cNvPicPr>
            <a:picLocks noChangeAspect="1"/>
          </p:cNvPicPr>
          <p:nvPr/>
        </p:nvPicPr>
        <p:blipFill>
          <a:blip r:embed="rId3">
            <a:extLst/>
          </a:blip>
          <a:stretch>
            <a:fillRect/>
          </a:stretch>
        </p:blipFill>
        <p:spPr>
          <a:xfrm>
            <a:off x="10227762" y="7625905"/>
            <a:ext cx="2652657" cy="1989493"/>
          </a:xfrm>
          <a:prstGeom prst="rect">
            <a:avLst/>
          </a:prstGeom>
          <a:ln w="12700">
            <a:miter lim="400000"/>
          </a:ln>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 name="icicles-transparent-clipart-2.png" descr="icicles-transparent-clipart-2.png"/>
          <p:cNvPicPr>
            <a:picLocks noChangeAspect="1"/>
          </p:cNvPicPr>
          <p:nvPr/>
        </p:nvPicPr>
        <p:blipFill>
          <a:blip r:embed="rId2">
            <a:extLst/>
          </a:blip>
          <a:stretch>
            <a:fillRect/>
          </a:stretch>
        </p:blipFill>
        <p:spPr>
          <a:xfrm>
            <a:off x="-96067" y="-32001"/>
            <a:ext cx="13196934" cy="6979712"/>
          </a:xfrm>
          <a:prstGeom prst="rect">
            <a:avLst/>
          </a:prstGeom>
          <a:ln w="12700">
            <a:miter lim="400000"/>
          </a:ln>
        </p:spPr>
      </p:pic>
      <p:sp>
        <p:nvSpPr>
          <p:cNvPr id="161" name="2. The Assignment…"/>
          <p:cNvSpPr txBox="1">
            <a:spLocks noGrp="1"/>
          </p:cNvSpPr>
          <p:nvPr>
            <p:ph type="body" idx="1"/>
          </p:nvPr>
        </p:nvSpPr>
        <p:spPr>
          <a:xfrm>
            <a:off x="496632" y="285098"/>
            <a:ext cx="12314825" cy="9183404"/>
          </a:xfrm>
          <a:prstGeom prst="rect">
            <a:avLst/>
          </a:prstGeom>
        </p:spPr>
        <p:txBody>
          <a:bodyPr anchor="t"/>
          <a:lstStyle/>
          <a:p>
            <a:pPr marL="0" indent="0">
              <a:spcBef>
                <a:spcPts val="0"/>
              </a:spcBef>
              <a:buSzTx/>
              <a:buNone/>
              <a:defRPr sz="6400" b="1">
                <a:solidFill>
                  <a:srgbClr val="011993"/>
                </a:solidFill>
                <a:latin typeface="Helvetica"/>
                <a:ea typeface="Helvetica"/>
                <a:cs typeface="Helvetica"/>
                <a:sym typeface="Helvetica"/>
              </a:defRPr>
            </a:pPr>
            <a:r>
              <a:t>2. The Assignment </a:t>
            </a:r>
          </a:p>
          <a:p>
            <a:pPr marL="0" indent="0">
              <a:spcBef>
                <a:spcPts val="0"/>
              </a:spcBef>
              <a:buSzTx/>
              <a:buNone/>
              <a:defRPr sz="6000">
                <a:latin typeface="Helvetica"/>
                <a:ea typeface="Helvetica"/>
                <a:cs typeface="Helvetica"/>
                <a:sym typeface="Helvetica"/>
              </a:defRPr>
            </a:pPr>
            <a:r>
              <a:rPr i="1"/>
              <a:t>“...bring forth a son ... the </a:t>
            </a:r>
            <a:r>
              <a:rPr b="1" i="1" u="sng">
                <a:solidFill>
                  <a:schemeClr val="accent5"/>
                </a:solidFill>
              </a:rPr>
              <a:t>son of the Highest</a:t>
            </a:r>
            <a:r>
              <a:rPr i="1"/>
              <a:t>...”</a:t>
            </a:r>
            <a:r>
              <a:t> </a:t>
            </a:r>
            <a:r>
              <a:rPr b="1">
                <a:solidFill>
                  <a:schemeClr val="accent2">
                    <a:hueOff val="-554920"/>
                    <a:satOff val="-21482"/>
                    <a:lumOff val="-6228"/>
                  </a:schemeClr>
                </a:solidFill>
              </a:rPr>
              <a:t>vs. 31-32</a:t>
            </a:r>
          </a:p>
          <a:p>
            <a:pPr marL="0" indent="0">
              <a:spcBef>
                <a:spcPts val="0"/>
              </a:spcBef>
              <a:buSzTx/>
              <a:buNone/>
              <a:defRPr sz="6000">
                <a:latin typeface="Helvetica"/>
                <a:ea typeface="Helvetica"/>
                <a:cs typeface="Helvetica"/>
                <a:sym typeface="Helvetica"/>
              </a:defRPr>
            </a:pPr>
            <a:r>
              <a:rPr b="1">
                <a:solidFill>
                  <a:schemeClr val="accent2">
                    <a:hueOff val="-554920"/>
                    <a:satOff val="-21482"/>
                    <a:lumOff val="-6228"/>
                  </a:schemeClr>
                </a:solidFill>
              </a:rPr>
              <a:t>2 Corinthians 4:7</a:t>
            </a:r>
            <a:r>
              <a:t> </a:t>
            </a:r>
            <a:r>
              <a:rPr i="1"/>
              <a:t>“But </a:t>
            </a:r>
            <a:r>
              <a:rPr b="1" i="1" u="sng">
                <a:solidFill>
                  <a:schemeClr val="accent5"/>
                </a:solidFill>
              </a:rPr>
              <a:t>we have this treasure</a:t>
            </a:r>
            <a:r>
              <a:rPr i="1"/>
              <a:t> in earthen vessels, that the excellence of the power may be of God and not of us.” </a:t>
            </a:r>
          </a:p>
          <a:p>
            <a:pPr marL="0" indent="0">
              <a:spcBef>
                <a:spcPts val="0"/>
              </a:spcBef>
              <a:buSzTx/>
              <a:buNone/>
              <a:defRPr sz="6000" b="1">
                <a:solidFill>
                  <a:srgbClr val="531B93"/>
                </a:solidFill>
                <a:latin typeface="Helvetica"/>
                <a:ea typeface="Helvetica"/>
                <a:cs typeface="Helvetica"/>
                <a:sym typeface="Helvetica"/>
              </a:defRPr>
            </a:pPr>
            <a:r>
              <a:t>Entrusted cosmic redemption to a teen … and now YOU!!!</a:t>
            </a:r>
          </a:p>
        </p:txBody>
      </p:sp>
      <p:pic>
        <p:nvPicPr>
          <p:cNvPr id="162" name="pic.001.jpeg" descr="pic.001.jpeg"/>
          <p:cNvPicPr>
            <a:picLocks noChangeAspect="1"/>
          </p:cNvPicPr>
          <p:nvPr/>
        </p:nvPicPr>
        <p:blipFill>
          <a:blip r:embed="rId3">
            <a:extLst/>
          </a:blip>
          <a:stretch>
            <a:fillRect/>
          </a:stretch>
        </p:blipFill>
        <p:spPr>
          <a:xfrm>
            <a:off x="10227762" y="7625905"/>
            <a:ext cx="2652657" cy="1989493"/>
          </a:xfrm>
          <a:prstGeom prst="rect">
            <a:avLst/>
          </a:prstGeom>
          <a:ln w="12700">
            <a:miter lim="400000"/>
          </a:ln>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 name="icicles-transparent-clipart-2.png" descr="icicles-transparent-clipart-2.png"/>
          <p:cNvPicPr>
            <a:picLocks noChangeAspect="1"/>
          </p:cNvPicPr>
          <p:nvPr/>
        </p:nvPicPr>
        <p:blipFill>
          <a:blip r:embed="rId2">
            <a:extLst/>
          </a:blip>
          <a:stretch>
            <a:fillRect/>
          </a:stretch>
        </p:blipFill>
        <p:spPr>
          <a:xfrm>
            <a:off x="-96067" y="-32001"/>
            <a:ext cx="13196934" cy="6979712"/>
          </a:xfrm>
          <a:prstGeom prst="rect">
            <a:avLst/>
          </a:prstGeom>
          <a:ln w="12700">
            <a:miter lim="400000"/>
          </a:ln>
        </p:spPr>
      </p:pic>
      <p:sp>
        <p:nvSpPr>
          <p:cNvPr id="165" name="3. The Acceptance…"/>
          <p:cNvSpPr txBox="1">
            <a:spLocks noGrp="1"/>
          </p:cNvSpPr>
          <p:nvPr>
            <p:ph type="body" idx="1"/>
          </p:nvPr>
        </p:nvSpPr>
        <p:spPr>
          <a:xfrm>
            <a:off x="546675" y="285098"/>
            <a:ext cx="12328916" cy="9183404"/>
          </a:xfrm>
          <a:prstGeom prst="rect">
            <a:avLst/>
          </a:prstGeom>
        </p:spPr>
        <p:txBody>
          <a:bodyPr anchor="t"/>
          <a:lstStyle/>
          <a:p>
            <a:pPr marL="0" indent="0">
              <a:spcBef>
                <a:spcPts val="500"/>
              </a:spcBef>
              <a:buSzTx/>
              <a:buNone/>
              <a:defRPr sz="6400" b="1">
                <a:solidFill>
                  <a:srgbClr val="011993"/>
                </a:solidFill>
                <a:latin typeface="Helvetica"/>
                <a:ea typeface="Helvetica"/>
                <a:cs typeface="Helvetica"/>
                <a:sym typeface="Helvetica"/>
              </a:defRPr>
            </a:pPr>
            <a:r>
              <a:t>3. The Acceptance</a:t>
            </a:r>
          </a:p>
          <a:p>
            <a:pPr marL="0" indent="0">
              <a:spcBef>
                <a:spcPts val="0"/>
              </a:spcBef>
              <a:buSzTx/>
              <a:buNone/>
              <a:defRPr sz="6000">
                <a:latin typeface="Helvetica"/>
                <a:ea typeface="Helvetica"/>
                <a:cs typeface="Helvetica"/>
                <a:sym typeface="Helvetica"/>
              </a:defRPr>
            </a:pPr>
            <a:r>
              <a:t>This is a demanding assignment.</a:t>
            </a:r>
          </a:p>
          <a:p>
            <a:pPr marL="0" indent="0">
              <a:spcBef>
                <a:spcPts val="0"/>
              </a:spcBef>
              <a:buSzTx/>
              <a:buNone/>
              <a:defRPr sz="6000" b="1">
                <a:latin typeface="Helvetica"/>
                <a:ea typeface="Helvetica"/>
                <a:cs typeface="Helvetica"/>
                <a:sym typeface="Helvetica"/>
              </a:defRPr>
            </a:pPr>
            <a:r>
              <a:rPr>
                <a:solidFill>
                  <a:schemeClr val="accent5"/>
                </a:solidFill>
              </a:rPr>
              <a:t>a. It has challenges.</a:t>
            </a:r>
            <a:r>
              <a:t> </a:t>
            </a:r>
          </a:p>
          <a:p>
            <a:pPr marL="0" indent="0">
              <a:spcBef>
                <a:spcPts val="0"/>
              </a:spcBef>
              <a:buSzTx/>
              <a:buNone/>
              <a:defRPr sz="6000">
                <a:latin typeface="Helvetica"/>
                <a:ea typeface="Helvetica"/>
                <a:cs typeface="Helvetica"/>
                <a:sym typeface="Helvetica"/>
              </a:defRPr>
            </a:pPr>
            <a:r>
              <a:rPr b="1">
                <a:solidFill>
                  <a:schemeClr val="accent2">
                    <a:hueOff val="-554920"/>
                    <a:satOff val="-21482"/>
                    <a:lumOff val="-6228"/>
                  </a:schemeClr>
                </a:solidFill>
              </a:rPr>
              <a:t>Luke 1:38</a:t>
            </a:r>
            <a:r>
              <a:t> </a:t>
            </a:r>
            <a:r>
              <a:rPr i="1"/>
              <a:t>“Let it be to me according to your word.” </a:t>
            </a:r>
          </a:p>
          <a:p>
            <a:pPr marL="0" indent="0">
              <a:spcBef>
                <a:spcPts val="0"/>
              </a:spcBef>
              <a:buSzTx/>
              <a:buNone/>
              <a:defRPr sz="6000">
                <a:latin typeface="Helvetica"/>
                <a:ea typeface="Helvetica"/>
                <a:cs typeface="Helvetica"/>
                <a:sym typeface="Helvetica"/>
              </a:defRPr>
            </a:pPr>
            <a:r>
              <a:t>She exercised complete consecration! </a:t>
            </a:r>
          </a:p>
          <a:p>
            <a:pPr marL="0" indent="0">
              <a:spcBef>
                <a:spcPts val="0"/>
              </a:spcBef>
              <a:buSzTx/>
              <a:buNone/>
              <a:defRPr sz="6000">
                <a:latin typeface="Helvetica"/>
                <a:ea typeface="Helvetica"/>
                <a:cs typeface="Helvetica"/>
                <a:sym typeface="Helvetica"/>
              </a:defRPr>
            </a:pPr>
            <a:r>
              <a:t>She willingly risked everything! She partnered in the miraculous!</a:t>
            </a:r>
          </a:p>
        </p:txBody>
      </p:sp>
      <p:pic>
        <p:nvPicPr>
          <p:cNvPr id="166" name="pic.001.jpeg" descr="pic.001.jpeg"/>
          <p:cNvPicPr>
            <a:picLocks noChangeAspect="1"/>
          </p:cNvPicPr>
          <p:nvPr/>
        </p:nvPicPr>
        <p:blipFill>
          <a:blip r:embed="rId3">
            <a:extLst/>
          </a:blip>
          <a:stretch>
            <a:fillRect/>
          </a:stretch>
        </p:blipFill>
        <p:spPr>
          <a:xfrm>
            <a:off x="10394736" y="7778776"/>
            <a:ext cx="2540964" cy="1905723"/>
          </a:xfrm>
          <a:prstGeom prst="rect">
            <a:avLst/>
          </a:prstGeom>
          <a:ln w="12700">
            <a:miter lim="400000"/>
          </a:ln>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 name="icicles-transparent-clipart-2.png" descr="icicles-transparent-clipart-2.png"/>
          <p:cNvPicPr>
            <a:picLocks noChangeAspect="1"/>
          </p:cNvPicPr>
          <p:nvPr/>
        </p:nvPicPr>
        <p:blipFill>
          <a:blip r:embed="rId2">
            <a:extLst/>
          </a:blip>
          <a:stretch>
            <a:fillRect/>
          </a:stretch>
        </p:blipFill>
        <p:spPr>
          <a:xfrm>
            <a:off x="-96067" y="-32001"/>
            <a:ext cx="13196934" cy="6979712"/>
          </a:xfrm>
          <a:prstGeom prst="rect">
            <a:avLst/>
          </a:prstGeom>
          <a:ln w="12700">
            <a:miter lim="400000"/>
          </a:ln>
        </p:spPr>
      </p:pic>
      <p:sp>
        <p:nvSpPr>
          <p:cNvPr id="169" name="Matthew 1:20…"/>
          <p:cNvSpPr txBox="1">
            <a:spLocks noGrp="1"/>
          </p:cNvSpPr>
          <p:nvPr>
            <p:ph type="body" idx="1"/>
          </p:nvPr>
        </p:nvSpPr>
        <p:spPr>
          <a:xfrm>
            <a:off x="623389" y="505358"/>
            <a:ext cx="12188068" cy="8963144"/>
          </a:xfrm>
          <a:prstGeom prst="rect">
            <a:avLst/>
          </a:prstGeom>
        </p:spPr>
        <p:txBody>
          <a:bodyPr anchor="t">
            <a:normAutofit lnSpcReduction="10000"/>
          </a:bodyPr>
          <a:lstStyle/>
          <a:p>
            <a:pPr marL="0" indent="0" defTabSz="525779">
              <a:spcBef>
                <a:spcPts val="400"/>
              </a:spcBef>
              <a:buSzTx/>
              <a:buNone/>
              <a:defRPr sz="5760" b="1">
                <a:solidFill>
                  <a:schemeClr val="accent5"/>
                </a:solidFill>
                <a:latin typeface="Helvetica"/>
                <a:ea typeface="Helvetica"/>
                <a:cs typeface="Helvetica"/>
                <a:sym typeface="Helvetica"/>
              </a:defRPr>
            </a:pPr>
            <a:r>
              <a:rPr>
                <a:solidFill>
                  <a:schemeClr val="accent2">
                    <a:hueOff val="-554920"/>
                    <a:satOff val="-21482"/>
                    <a:lumOff val="-6228"/>
                  </a:schemeClr>
                </a:solidFill>
              </a:rPr>
              <a:t>Matthew 1:20</a:t>
            </a:r>
            <a:r>
              <a:t> </a:t>
            </a:r>
          </a:p>
          <a:p>
            <a:pPr marL="0" indent="0" defTabSz="525779">
              <a:spcBef>
                <a:spcPts val="400"/>
              </a:spcBef>
              <a:buSzTx/>
              <a:buNone/>
              <a:defRPr sz="5760" i="1">
                <a:latin typeface="Helvetica"/>
                <a:ea typeface="Helvetica"/>
                <a:cs typeface="Helvetica"/>
                <a:sym typeface="Helvetica"/>
              </a:defRPr>
            </a:pPr>
            <a:r>
              <a:t>“But while he thought about these things, behold, an angel of the Lord appeared to him in a dream, saying, ‘Joseph, son of David, </a:t>
            </a:r>
            <a:r>
              <a:rPr b="1" u="sng">
                <a:solidFill>
                  <a:schemeClr val="accent5"/>
                </a:solidFill>
              </a:rPr>
              <a:t>do not be afraid</a:t>
            </a:r>
            <a:r>
              <a:t> to take to you Mary your wife, for that which is conceived in her is of the Holy Spirit.’”</a:t>
            </a:r>
          </a:p>
          <a:p>
            <a:pPr marL="0" indent="0" defTabSz="525779">
              <a:spcBef>
                <a:spcPts val="400"/>
              </a:spcBef>
              <a:buSzTx/>
              <a:buNone/>
              <a:defRPr sz="5760" b="1">
                <a:solidFill>
                  <a:schemeClr val="accent5"/>
                </a:solidFill>
                <a:latin typeface="Helvetica"/>
                <a:ea typeface="Helvetica"/>
                <a:cs typeface="Helvetica"/>
                <a:sym typeface="Helvetica"/>
              </a:defRPr>
            </a:pPr>
            <a:r>
              <a:t>It does impact your </a:t>
            </a:r>
          </a:p>
          <a:p>
            <a:pPr marL="0" indent="0" defTabSz="525779">
              <a:spcBef>
                <a:spcPts val="400"/>
              </a:spcBef>
              <a:buSzTx/>
              <a:buNone/>
              <a:defRPr sz="5760" b="1">
                <a:solidFill>
                  <a:schemeClr val="accent5"/>
                </a:solidFill>
                <a:latin typeface="Helvetica"/>
                <a:ea typeface="Helvetica"/>
                <a:cs typeface="Helvetica"/>
                <a:sym typeface="Helvetica"/>
              </a:defRPr>
            </a:pPr>
            <a:r>
              <a:t>immediate relationships.</a:t>
            </a:r>
          </a:p>
        </p:txBody>
      </p:sp>
      <p:pic>
        <p:nvPicPr>
          <p:cNvPr id="170" name="pic.001.jpeg" descr="pic.001.jpeg"/>
          <p:cNvPicPr>
            <a:picLocks noChangeAspect="1"/>
          </p:cNvPicPr>
          <p:nvPr/>
        </p:nvPicPr>
        <p:blipFill>
          <a:blip r:embed="rId3">
            <a:extLst/>
          </a:blip>
          <a:stretch>
            <a:fillRect/>
          </a:stretch>
        </p:blipFill>
        <p:spPr>
          <a:xfrm>
            <a:off x="10227762" y="7625905"/>
            <a:ext cx="2652657" cy="1989493"/>
          </a:xfrm>
          <a:prstGeom prst="rect">
            <a:avLst/>
          </a:prstGeom>
          <a:ln w="12700">
            <a:miter lim="400000"/>
          </a:ln>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2" name="icicles-transparent-clipart-2.png" descr="icicles-transparent-clipart-2.png"/>
          <p:cNvPicPr>
            <a:picLocks noChangeAspect="1"/>
          </p:cNvPicPr>
          <p:nvPr/>
        </p:nvPicPr>
        <p:blipFill>
          <a:blip r:embed="rId2">
            <a:extLst/>
          </a:blip>
          <a:stretch>
            <a:fillRect/>
          </a:stretch>
        </p:blipFill>
        <p:spPr>
          <a:xfrm>
            <a:off x="-96067" y="-32001"/>
            <a:ext cx="13196934" cy="6979712"/>
          </a:xfrm>
          <a:prstGeom prst="rect">
            <a:avLst/>
          </a:prstGeom>
          <a:ln w="12700">
            <a:miter lim="400000"/>
          </a:ln>
        </p:spPr>
      </p:pic>
      <p:sp>
        <p:nvSpPr>
          <p:cNvPr id="173" name="b. It has contradictions.…"/>
          <p:cNvSpPr txBox="1">
            <a:spLocks noGrp="1"/>
          </p:cNvSpPr>
          <p:nvPr>
            <p:ph type="body" idx="1"/>
          </p:nvPr>
        </p:nvSpPr>
        <p:spPr>
          <a:xfrm>
            <a:off x="623389" y="505358"/>
            <a:ext cx="12188068" cy="8963144"/>
          </a:xfrm>
          <a:prstGeom prst="rect">
            <a:avLst/>
          </a:prstGeom>
        </p:spPr>
        <p:txBody>
          <a:bodyPr anchor="t"/>
          <a:lstStyle/>
          <a:p>
            <a:pPr marL="0" indent="0">
              <a:spcBef>
                <a:spcPts val="500"/>
              </a:spcBef>
              <a:buSzTx/>
              <a:buNone/>
              <a:defRPr sz="6400" b="1">
                <a:solidFill>
                  <a:schemeClr val="accent5"/>
                </a:solidFill>
                <a:latin typeface="Helvetica"/>
                <a:ea typeface="Helvetica"/>
                <a:cs typeface="Helvetica"/>
                <a:sym typeface="Helvetica"/>
              </a:defRPr>
            </a:pPr>
            <a:r>
              <a:t>b. It has contradictions.</a:t>
            </a:r>
          </a:p>
          <a:p>
            <a:pPr marL="0" indent="0">
              <a:spcBef>
                <a:spcPts val="500"/>
              </a:spcBef>
              <a:buSzTx/>
              <a:buNone/>
              <a:defRPr sz="6400" b="1">
                <a:solidFill>
                  <a:schemeClr val="accent2">
                    <a:hueOff val="-554920"/>
                    <a:satOff val="-21482"/>
                    <a:lumOff val="-6228"/>
                  </a:schemeClr>
                </a:solidFill>
                <a:latin typeface="Helvetica"/>
                <a:ea typeface="Helvetica"/>
                <a:cs typeface="Helvetica"/>
                <a:sym typeface="Helvetica"/>
              </a:defRPr>
            </a:pPr>
            <a:r>
              <a:t>Luke 2:7 </a:t>
            </a:r>
          </a:p>
          <a:p>
            <a:pPr marL="0" indent="0">
              <a:spcBef>
                <a:spcPts val="500"/>
              </a:spcBef>
              <a:buSzTx/>
              <a:buNone/>
              <a:defRPr sz="6400" i="1">
                <a:latin typeface="Helvetica"/>
                <a:ea typeface="Helvetica"/>
                <a:cs typeface="Helvetica"/>
                <a:sym typeface="Helvetica"/>
              </a:defRPr>
            </a:pPr>
            <a:r>
              <a:t>“ And she brought forth her firstborn Son, and wrapped Him in swaddling cloths, and laid Him in </a:t>
            </a:r>
            <a:r>
              <a:rPr b="1" u="sng">
                <a:solidFill>
                  <a:schemeClr val="accent5"/>
                </a:solidFill>
              </a:rPr>
              <a:t>a manger</a:t>
            </a:r>
            <a:r>
              <a:t>, because there was </a:t>
            </a:r>
            <a:r>
              <a:rPr b="1" u="sng">
                <a:solidFill>
                  <a:schemeClr val="accent5"/>
                </a:solidFill>
              </a:rPr>
              <a:t>no room</a:t>
            </a:r>
            <a:r>
              <a:t> for them in the inn.”</a:t>
            </a:r>
          </a:p>
        </p:txBody>
      </p:sp>
      <p:pic>
        <p:nvPicPr>
          <p:cNvPr id="174" name="pic.001.jpeg" descr="pic.001.jpeg"/>
          <p:cNvPicPr>
            <a:picLocks noChangeAspect="1"/>
          </p:cNvPicPr>
          <p:nvPr/>
        </p:nvPicPr>
        <p:blipFill>
          <a:blip r:embed="rId3">
            <a:extLst/>
          </a:blip>
          <a:stretch>
            <a:fillRect/>
          </a:stretch>
        </p:blipFill>
        <p:spPr>
          <a:xfrm>
            <a:off x="10227762" y="7625905"/>
            <a:ext cx="2652657" cy="1989493"/>
          </a:xfrm>
          <a:prstGeom prst="rect">
            <a:avLst/>
          </a:prstGeom>
          <a:ln w="12700">
            <a:miter lim="400000"/>
          </a:ln>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6" name="icicles-transparent-clipart-2.png" descr="icicles-transparent-clipart-2.png"/>
          <p:cNvPicPr>
            <a:picLocks noChangeAspect="1"/>
          </p:cNvPicPr>
          <p:nvPr/>
        </p:nvPicPr>
        <p:blipFill>
          <a:blip r:embed="rId2">
            <a:extLst/>
          </a:blip>
          <a:stretch>
            <a:fillRect/>
          </a:stretch>
        </p:blipFill>
        <p:spPr>
          <a:xfrm>
            <a:off x="-96067" y="-32001"/>
            <a:ext cx="13196934" cy="6979712"/>
          </a:xfrm>
          <a:prstGeom prst="rect">
            <a:avLst/>
          </a:prstGeom>
          <a:ln w="12700">
            <a:miter lim="400000"/>
          </a:ln>
        </p:spPr>
      </p:pic>
      <p:sp>
        <p:nvSpPr>
          <p:cNvPr id="177" name="Matthew 2:11…"/>
          <p:cNvSpPr txBox="1">
            <a:spLocks noGrp="1"/>
          </p:cNvSpPr>
          <p:nvPr>
            <p:ph type="body" idx="1"/>
          </p:nvPr>
        </p:nvSpPr>
        <p:spPr>
          <a:xfrm>
            <a:off x="531344" y="792397"/>
            <a:ext cx="12280113" cy="8676105"/>
          </a:xfrm>
          <a:prstGeom prst="rect">
            <a:avLst/>
          </a:prstGeom>
        </p:spPr>
        <p:txBody>
          <a:bodyPr anchor="t"/>
          <a:lstStyle/>
          <a:p>
            <a:pPr marL="0" indent="0">
              <a:spcBef>
                <a:spcPts val="500"/>
              </a:spcBef>
              <a:buSzTx/>
              <a:buNone/>
              <a:defRPr sz="6400" b="1">
                <a:solidFill>
                  <a:schemeClr val="accent2">
                    <a:hueOff val="-554920"/>
                    <a:satOff val="-21482"/>
                    <a:lumOff val="-6228"/>
                  </a:schemeClr>
                </a:solidFill>
                <a:latin typeface="Helvetica"/>
                <a:ea typeface="Helvetica"/>
                <a:cs typeface="Helvetica"/>
                <a:sym typeface="Helvetica"/>
              </a:defRPr>
            </a:pPr>
            <a:r>
              <a:t>Matthew 2:11 </a:t>
            </a:r>
          </a:p>
          <a:p>
            <a:pPr marL="0" indent="0">
              <a:spcBef>
                <a:spcPts val="500"/>
              </a:spcBef>
              <a:buSzTx/>
              <a:buNone/>
              <a:defRPr sz="6400" i="1">
                <a:latin typeface="Helvetica"/>
                <a:ea typeface="Helvetica"/>
                <a:cs typeface="Helvetica"/>
                <a:sym typeface="Helvetica"/>
              </a:defRPr>
            </a:pPr>
            <a:r>
              <a:t>“…they saw the young Child with Mary His mother, and fell down and worshiped Him. And when they had opened their </a:t>
            </a:r>
            <a:r>
              <a:rPr b="1" u="sng">
                <a:solidFill>
                  <a:schemeClr val="accent5"/>
                </a:solidFill>
              </a:rPr>
              <a:t>treasures</a:t>
            </a:r>
            <a:r>
              <a:t>, they presented gifts to Him: </a:t>
            </a:r>
            <a:r>
              <a:rPr b="1" u="sng">
                <a:solidFill>
                  <a:schemeClr val="accent5"/>
                </a:solidFill>
              </a:rPr>
              <a:t>gold, frankincense, and myrrh</a:t>
            </a:r>
            <a:r>
              <a:t>.”</a:t>
            </a:r>
          </a:p>
        </p:txBody>
      </p:sp>
      <p:pic>
        <p:nvPicPr>
          <p:cNvPr id="178" name="pic.001.jpeg" descr="pic.001.jpeg"/>
          <p:cNvPicPr>
            <a:picLocks noChangeAspect="1"/>
          </p:cNvPicPr>
          <p:nvPr/>
        </p:nvPicPr>
        <p:blipFill>
          <a:blip r:embed="rId3">
            <a:extLst/>
          </a:blip>
          <a:stretch>
            <a:fillRect/>
          </a:stretch>
        </p:blipFill>
        <p:spPr>
          <a:xfrm>
            <a:off x="10227762" y="7625905"/>
            <a:ext cx="2652657" cy="1989493"/>
          </a:xfrm>
          <a:prstGeom prst="rect">
            <a:avLst/>
          </a:prstGeom>
          <a:ln w="12700">
            <a:miter lim="400000"/>
          </a:ln>
        </p:spPr>
      </p:pic>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180" name="THREE-WISE-MEN-CYCLE-Preview.jpg" descr="THREE-WISE-MEN-CYCLE-Preview.jpg"/>
          <p:cNvPicPr>
            <a:picLocks noChangeAspect="1"/>
          </p:cNvPicPr>
          <p:nvPr/>
        </p:nvPicPr>
        <p:blipFill>
          <a:blip r:embed="rId2">
            <a:extLst/>
          </a:blip>
          <a:stretch>
            <a:fillRect/>
          </a:stretch>
        </p:blipFill>
        <p:spPr>
          <a:xfrm>
            <a:off x="-14566" y="1209626"/>
            <a:ext cx="13033932" cy="7334348"/>
          </a:xfrm>
          <a:prstGeom prst="rect">
            <a:avLst/>
          </a:prstGeom>
          <a:ln w="12700">
            <a:miter lim="400000"/>
          </a:ln>
        </p:spPr>
      </p:pic>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182" name="weeks1877.jpg" descr="weeks1877.jpg"/>
          <p:cNvPicPr>
            <a:picLocks noChangeAspect="1"/>
          </p:cNvPicPr>
          <p:nvPr/>
        </p:nvPicPr>
        <p:blipFill>
          <a:blip r:embed="rId2">
            <a:extLst/>
          </a:blip>
          <a:stretch>
            <a:fillRect/>
          </a:stretch>
        </p:blipFill>
        <p:spPr>
          <a:xfrm>
            <a:off x="-16899" y="985593"/>
            <a:ext cx="13004801" cy="7762241"/>
          </a:xfrm>
          <a:prstGeom prst="rect">
            <a:avLst/>
          </a:prstGeom>
          <a:ln w="12700">
            <a:miter lim="400000"/>
          </a:ln>
        </p:spPr>
      </p:pic>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184" name="braun-header_01.jpg" descr="braun-header_01.jpg"/>
          <p:cNvPicPr>
            <a:picLocks noChangeAspect="1"/>
          </p:cNvPicPr>
          <p:nvPr/>
        </p:nvPicPr>
        <p:blipFill>
          <a:blip r:embed="rId2">
            <a:extLst/>
          </a:blip>
          <a:stretch>
            <a:fillRect/>
          </a:stretch>
        </p:blipFill>
        <p:spPr>
          <a:xfrm>
            <a:off x="-1167294" y="1418513"/>
            <a:ext cx="15339388" cy="6471305"/>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 name="icicles-transparent-clipart-2.png" descr="icicles-transparent-clipart-2.png"/>
          <p:cNvPicPr>
            <a:picLocks noChangeAspect="1"/>
          </p:cNvPicPr>
          <p:nvPr/>
        </p:nvPicPr>
        <p:blipFill>
          <a:blip r:embed="rId2">
            <a:extLst/>
          </a:blip>
          <a:stretch>
            <a:fillRect/>
          </a:stretch>
        </p:blipFill>
        <p:spPr>
          <a:xfrm>
            <a:off x="-96067" y="-32001"/>
            <a:ext cx="13196934" cy="6979712"/>
          </a:xfrm>
          <a:prstGeom prst="rect">
            <a:avLst/>
          </a:prstGeom>
          <a:ln w="12700">
            <a:miter lim="400000"/>
          </a:ln>
        </p:spPr>
      </p:pic>
      <p:sp>
        <p:nvSpPr>
          <p:cNvPr id="122" name="Miracles:-- a supernatural intervention in the ordinary course of nature; by the power of God nature is suspended, altered or controlled."/>
          <p:cNvSpPr txBox="1">
            <a:spLocks noGrp="1"/>
          </p:cNvSpPr>
          <p:nvPr>
            <p:ph type="body" idx="1"/>
          </p:nvPr>
        </p:nvSpPr>
        <p:spPr>
          <a:xfrm>
            <a:off x="193343" y="1752846"/>
            <a:ext cx="12618114" cy="7715656"/>
          </a:xfrm>
          <a:prstGeom prst="rect">
            <a:avLst/>
          </a:prstGeom>
        </p:spPr>
        <p:txBody>
          <a:bodyPr anchor="t"/>
          <a:lstStyle/>
          <a:p>
            <a:pPr marL="0" indent="0">
              <a:spcBef>
                <a:spcPts val="500"/>
              </a:spcBef>
              <a:buSzTx/>
              <a:buNone/>
              <a:defRPr sz="6400">
                <a:latin typeface="Helvetica"/>
                <a:ea typeface="Helvetica"/>
                <a:cs typeface="Helvetica"/>
                <a:sym typeface="Helvetica"/>
              </a:defRPr>
            </a:pPr>
            <a:r>
              <a:rPr b="1">
                <a:solidFill>
                  <a:srgbClr val="011993"/>
                </a:solidFill>
              </a:rPr>
              <a:t>Miracles</a:t>
            </a:r>
            <a:r>
              <a:t>:-- a supernatural intervention in the ordinary course of nature; by the power of God nature is suspended, altered or controlled.</a:t>
            </a:r>
          </a:p>
        </p:txBody>
      </p:sp>
      <p:pic>
        <p:nvPicPr>
          <p:cNvPr id="123" name="pic.001.jpeg" descr="pic.001.jpeg"/>
          <p:cNvPicPr>
            <a:picLocks noChangeAspect="1"/>
          </p:cNvPicPr>
          <p:nvPr/>
        </p:nvPicPr>
        <p:blipFill>
          <a:blip r:embed="rId3">
            <a:extLst/>
          </a:blip>
          <a:stretch>
            <a:fillRect/>
          </a:stretch>
        </p:blipFill>
        <p:spPr>
          <a:xfrm>
            <a:off x="10227762" y="7625905"/>
            <a:ext cx="2652657" cy="1989493"/>
          </a:xfrm>
          <a:prstGeom prst="rect">
            <a:avLst/>
          </a:prstGeom>
          <a:ln w="12700">
            <a:miter lim="400000"/>
          </a:ln>
        </p:spPr>
      </p:pic>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6" name="icicles-transparent-clipart-2.png" descr="icicles-transparent-clipart-2.png"/>
          <p:cNvPicPr>
            <a:picLocks noChangeAspect="1"/>
          </p:cNvPicPr>
          <p:nvPr/>
        </p:nvPicPr>
        <p:blipFill>
          <a:blip r:embed="rId2">
            <a:extLst/>
          </a:blip>
          <a:stretch>
            <a:fillRect/>
          </a:stretch>
        </p:blipFill>
        <p:spPr>
          <a:xfrm>
            <a:off x="-96067" y="-32001"/>
            <a:ext cx="13196934" cy="6979712"/>
          </a:xfrm>
          <a:prstGeom prst="rect">
            <a:avLst/>
          </a:prstGeom>
          <a:ln w="12700">
            <a:miter lim="400000"/>
          </a:ln>
        </p:spPr>
      </p:pic>
      <p:sp>
        <p:nvSpPr>
          <p:cNvPr id="187" name="Matthew 2:1-3…"/>
          <p:cNvSpPr txBox="1">
            <a:spLocks noGrp="1"/>
          </p:cNvSpPr>
          <p:nvPr>
            <p:ph type="body" idx="1"/>
          </p:nvPr>
        </p:nvSpPr>
        <p:spPr>
          <a:xfrm>
            <a:off x="519737" y="285098"/>
            <a:ext cx="12291720" cy="9183404"/>
          </a:xfrm>
          <a:prstGeom prst="rect">
            <a:avLst/>
          </a:prstGeom>
        </p:spPr>
        <p:txBody>
          <a:bodyPr anchor="t"/>
          <a:lstStyle/>
          <a:p>
            <a:pPr marL="0" indent="0">
              <a:spcBef>
                <a:spcPts val="500"/>
              </a:spcBef>
              <a:buSzTx/>
              <a:buNone/>
              <a:defRPr sz="6400" b="1">
                <a:solidFill>
                  <a:schemeClr val="accent2">
                    <a:hueOff val="-554920"/>
                    <a:satOff val="-21482"/>
                    <a:lumOff val="-6228"/>
                  </a:schemeClr>
                </a:solidFill>
                <a:latin typeface="Helvetica"/>
                <a:ea typeface="Helvetica"/>
                <a:cs typeface="Helvetica"/>
                <a:sym typeface="Helvetica"/>
              </a:defRPr>
            </a:pPr>
            <a:r>
              <a:t>Matthew 2:1-3</a:t>
            </a:r>
          </a:p>
          <a:p>
            <a:pPr marL="0" indent="0">
              <a:spcBef>
                <a:spcPts val="0"/>
              </a:spcBef>
              <a:buSzTx/>
              <a:buNone/>
              <a:defRPr sz="6000" i="1">
                <a:latin typeface="Helvetica"/>
                <a:ea typeface="Helvetica"/>
                <a:cs typeface="Helvetica"/>
                <a:sym typeface="Helvetica"/>
              </a:defRPr>
            </a:pPr>
            <a:r>
              <a:t>“…wise men from the East came to Jerusalem,  saying, ‘Where is He who has been born King of the Jews? For we have seen His star in the East and have come to worship Him.’ When Herod the king heard this, he was </a:t>
            </a:r>
            <a:r>
              <a:rPr b="1" u="sng">
                <a:solidFill>
                  <a:schemeClr val="accent5"/>
                </a:solidFill>
              </a:rPr>
              <a:t>troubled, and all Jerusalem with him</a:t>
            </a:r>
            <a:r>
              <a:t>.”</a:t>
            </a:r>
          </a:p>
        </p:txBody>
      </p:sp>
      <p:pic>
        <p:nvPicPr>
          <p:cNvPr id="188" name="pic.001.jpeg" descr="pic.001.jpeg"/>
          <p:cNvPicPr>
            <a:picLocks noChangeAspect="1"/>
          </p:cNvPicPr>
          <p:nvPr/>
        </p:nvPicPr>
        <p:blipFill>
          <a:blip r:embed="rId3">
            <a:extLst/>
          </a:blip>
          <a:stretch>
            <a:fillRect/>
          </a:stretch>
        </p:blipFill>
        <p:spPr>
          <a:xfrm>
            <a:off x="10227762" y="7625905"/>
            <a:ext cx="2652657" cy="1989493"/>
          </a:xfrm>
          <a:prstGeom prst="rect">
            <a:avLst/>
          </a:prstGeom>
          <a:ln w="12700">
            <a:miter lim="400000"/>
          </a:ln>
        </p:spPr>
      </p:pic>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0" name="icicles-transparent-clipart-2.png" descr="icicles-transparent-clipart-2.png"/>
          <p:cNvPicPr>
            <a:picLocks noChangeAspect="1"/>
          </p:cNvPicPr>
          <p:nvPr/>
        </p:nvPicPr>
        <p:blipFill>
          <a:blip r:embed="rId2">
            <a:extLst/>
          </a:blip>
          <a:stretch>
            <a:fillRect/>
          </a:stretch>
        </p:blipFill>
        <p:spPr>
          <a:xfrm>
            <a:off x="-96067" y="-32001"/>
            <a:ext cx="13196934" cy="6979712"/>
          </a:xfrm>
          <a:prstGeom prst="rect">
            <a:avLst/>
          </a:prstGeom>
          <a:ln w="12700">
            <a:miter lim="400000"/>
          </a:ln>
        </p:spPr>
      </p:pic>
      <p:sp>
        <p:nvSpPr>
          <p:cNvPr id="191" name="C. It has conflicts…"/>
          <p:cNvSpPr txBox="1">
            <a:spLocks noGrp="1"/>
          </p:cNvSpPr>
          <p:nvPr>
            <p:ph type="body" idx="1"/>
          </p:nvPr>
        </p:nvSpPr>
        <p:spPr>
          <a:xfrm>
            <a:off x="728174" y="285098"/>
            <a:ext cx="12083283" cy="9183404"/>
          </a:xfrm>
          <a:prstGeom prst="rect">
            <a:avLst/>
          </a:prstGeom>
        </p:spPr>
        <p:txBody>
          <a:bodyPr anchor="t"/>
          <a:lstStyle/>
          <a:p>
            <a:pPr marL="0" indent="0">
              <a:spcBef>
                <a:spcPts val="500"/>
              </a:spcBef>
              <a:buSzTx/>
              <a:buNone/>
              <a:defRPr sz="6400">
                <a:solidFill>
                  <a:schemeClr val="accent5"/>
                </a:solidFill>
                <a:latin typeface="Helvetica"/>
                <a:ea typeface="Helvetica"/>
                <a:cs typeface="Helvetica"/>
                <a:sym typeface="Helvetica"/>
              </a:defRPr>
            </a:pPr>
            <a:r>
              <a:rPr b="1"/>
              <a:t>C. It has conflict</a:t>
            </a:r>
            <a:r>
              <a:t>s</a:t>
            </a:r>
          </a:p>
          <a:p>
            <a:pPr marL="0" indent="0">
              <a:spcBef>
                <a:spcPts val="500"/>
              </a:spcBef>
              <a:buSzTx/>
              <a:buNone/>
              <a:defRPr sz="6000">
                <a:latin typeface="Helvetica"/>
                <a:ea typeface="Helvetica"/>
                <a:cs typeface="Helvetica"/>
                <a:sym typeface="Helvetica"/>
              </a:defRPr>
            </a:pPr>
            <a:r>
              <a:rPr b="1">
                <a:solidFill>
                  <a:schemeClr val="accent2">
                    <a:hueOff val="-554920"/>
                    <a:satOff val="-21482"/>
                    <a:lumOff val="-6228"/>
                  </a:schemeClr>
                </a:solidFill>
              </a:rPr>
              <a:t>Luke 2:34-35</a:t>
            </a:r>
            <a:r>
              <a:t> </a:t>
            </a:r>
            <a:r>
              <a:rPr i="1"/>
              <a:t>“‘Behold, this Child is destined for the fall and rising of many in Israel, and for a sign which will be spoken against (yes, a </a:t>
            </a:r>
            <a:r>
              <a:rPr b="1" i="1" u="sng">
                <a:solidFill>
                  <a:schemeClr val="accent5"/>
                </a:solidFill>
              </a:rPr>
              <a:t>sword will pierce</a:t>
            </a:r>
            <a:r>
              <a:rPr i="1"/>
              <a:t> through your own soul also), …’”</a:t>
            </a:r>
          </a:p>
          <a:p>
            <a:pPr marL="0" indent="0">
              <a:spcBef>
                <a:spcPts val="500"/>
              </a:spcBef>
              <a:buSzTx/>
              <a:buNone/>
              <a:defRPr sz="6000">
                <a:latin typeface="Helvetica"/>
                <a:ea typeface="Helvetica"/>
                <a:cs typeface="Helvetica"/>
                <a:sym typeface="Helvetica"/>
              </a:defRPr>
            </a:pPr>
            <a:r>
              <a:t>There is no handle on the Word. </a:t>
            </a:r>
          </a:p>
          <a:p>
            <a:pPr marL="0" indent="0">
              <a:spcBef>
                <a:spcPts val="500"/>
              </a:spcBef>
              <a:buSzTx/>
              <a:buNone/>
              <a:defRPr sz="6000">
                <a:latin typeface="Helvetica"/>
                <a:ea typeface="Helvetica"/>
                <a:cs typeface="Helvetica"/>
                <a:sym typeface="Helvetica"/>
              </a:defRPr>
            </a:pPr>
            <a:r>
              <a:t>It will pierce you.</a:t>
            </a:r>
          </a:p>
        </p:txBody>
      </p:sp>
      <p:pic>
        <p:nvPicPr>
          <p:cNvPr id="192" name="pic.001.jpeg" descr="pic.001.jpeg"/>
          <p:cNvPicPr>
            <a:picLocks noChangeAspect="1"/>
          </p:cNvPicPr>
          <p:nvPr/>
        </p:nvPicPr>
        <p:blipFill>
          <a:blip r:embed="rId3">
            <a:extLst/>
          </a:blip>
          <a:stretch>
            <a:fillRect/>
          </a:stretch>
        </p:blipFill>
        <p:spPr>
          <a:xfrm>
            <a:off x="10227762" y="7750287"/>
            <a:ext cx="2652657" cy="1989493"/>
          </a:xfrm>
          <a:prstGeom prst="rect">
            <a:avLst/>
          </a:prstGeom>
          <a:ln w="12700">
            <a:miter lim="400000"/>
          </a:ln>
        </p:spPr>
      </p:pic>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 name="icicles-transparent-clipart-2.png" descr="icicles-transparent-clipart-2.png"/>
          <p:cNvPicPr>
            <a:picLocks noChangeAspect="1"/>
          </p:cNvPicPr>
          <p:nvPr/>
        </p:nvPicPr>
        <p:blipFill>
          <a:blip r:embed="rId2">
            <a:extLst/>
          </a:blip>
          <a:stretch>
            <a:fillRect/>
          </a:stretch>
        </p:blipFill>
        <p:spPr>
          <a:xfrm>
            <a:off x="-96067" y="-32001"/>
            <a:ext cx="13196934" cy="6979712"/>
          </a:xfrm>
          <a:prstGeom prst="rect">
            <a:avLst/>
          </a:prstGeom>
          <a:ln w="12700">
            <a:miter lim="400000"/>
          </a:ln>
        </p:spPr>
      </p:pic>
      <p:sp>
        <p:nvSpPr>
          <p:cNvPr id="195" name="Matthew 13:55-57…"/>
          <p:cNvSpPr txBox="1">
            <a:spLocks noGrp="1"/>
          </p:cNvSpPr>
          <p:nvPr>
            <p:ph type="body" idx="1"/>
          </p:nvPr>
        </p:nvSpPr>
        <p:spPr>
          <a:xfrm>
            <a:off x="584951" y="706290"/>
            <a:ext cx="12226506" cy="8762212"/>
          </a:xfrm>
          <a:prstGeom prst="rect">
            <a:avLst/>
          </a:prstGeom>
        </p:spPr>
        <p:txBody>
          <a:bodyPr anchor="t"/>
          <a:lstStyle/>
          <a:p>
            <a:pPr marL="0" indent="0" defTabSz="578358">
              <a:spcBef>
                <a:spcPts val="400"/>
              </a:spcBef>
              <a:buSzTx/>
              <a:buNone/>
              <a:defRPr sz="6336" b="1">
                <a:solidFill>
                  <a:schemeClr val="accent2">
                    <a:hueOff val="-554920"/>
                    <a:satOff val="-21482"/>
                    <a:lumOff val="-6228"/>
                  </a:schemeClr>
                </a:solidFill>
                <a:latin typeface="Helvetica"/>
                <a:ea typeface="Helvetica"/>
                <a:cs typeface="Helvetica"/>
                <a:sym typeface="Helvetica"/>
              </a:defRPr>
            </a:pPr>
            <a:r>
              <a:t>Matthew 13:55-57 </a:t>
            </a:r>
          </a:p>
          <a:p>
            <a:pPr marL="0" indent="0" defTabSz="578358">
              <a:spcBef>
                <a:spcPts val="0"/>
              </a:spcBef>
              <a:buSzTx/>
              <a:buNone/>
              <a:defRPr sz="6138" i="1">
                <a:latin typeface="Helvetica"/>
                <a:ea typeface="Helvetica"/>
                <a:cs typeface="Helvetica"/>
                <a:sym typeface="Helvetica"/>
              </a:defRPr>
            </a:pPr>
            <a:r>
              <a:t>“Is this not the carpenter’s son? Is not His mother called Mary? And His brothers James, Joses, Simon, and Judas?  And His sisters, are they not all with us? Where then did this Man get all these things?” </a:t>
            </a:r>
            <a:r>
              <a:rPr b="1" u="sng">
                <a:solidFill>
                  <a:schemeClr val="accent5"/>
                </a:solidFill>
              </a:rPr>
              <a:t>So they were offended </a:t>
            </a:r>
          </a:p>
          <a:p>
            <a:pPr marL="0" indent="0" defTabSz="578358">
              <a:spcBef>
                <a:spcPts val="0"/>
              </a:spcBef>
              <a:buSzTx/>
              <a:buNone/>
              <a:defRPr sz="6138" i="1">
                <a:latin typeface="Helvetica"/>
                <a:ea typeface="Helvetica"/>
                <a:cs typeface="Helvetica"/>
                <a:sym typeface="Helvetica"/>
              </a:defRPr>
            </a:pPr>
            <a:r>
              <a:rPr b="1" u="sng">
                <a:solidFill>
                  <a:schemeClr val="accent5"/>
                </a:solidFill>
              </a:rPr>
              <a:t>at Him</a:t>
            </a:r>
            <a:r>
              <a:t>.”</a:t>
            </a:r>
          </a:p>
        </p:txBody>
      </p:sp>
      <p:pic>
        <p:nvPicPr>
          <p:cNvPr id="196" name="pic.001.jpeg" descr="pic.001.jpeg"/>
          <p:cNvPicPr>
            <a:picLocks noChangeAspect="1"/>
          </p:cNvPicPr>
          <p:nvPr/>
        </p:nvPicPr>
        <p:blipFill>
          <a:blip r:embed="rId3">
            <a:extLst/>
          </a:blip>
          <a:stretch>
            <a:fillRect/>
          </a:stretch>
        </p:blipFill>
        <p:spPr>
          <a:xfrm>
            <a:off x="10227762" y="7625905"/>
            <a:ext cx="2652657" cy="1989493"/>
          </a:xfrm>
          <a:prstGeom prst="rect">
            <a:avLst/>
          </a:prstGeom>
          <a:ln w="12700">
            <a:miter lim="400000"/>
          </a:ln>
        </p:spPr>
      </p:pic>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8" name="icicles-transparent-clipart-2.png" descr="icicles-transparent-clipart-2.png"/>
          <p:cNvPicPr>
            <a:picLocks noChangeAspect="1"/>
          </p:cNvPicPr>
          <p:nvPr/>
        </p:nvPicPr>
        <p:blipFill>
          <a:blip r:embed="rId2">
            <a:extLst/>
          </a:blip>
          <a:stretch>
            <a:fillRect/>
          </a:stretch>
        </p:blipFill>
        <p:spPr>
          <a:xfrm>
            <a:off x="-96067" y="-32001"/>
            <a:ext cx="13196934" cy="6979712"/>
          </a:xfrm>
          <a:prstGeom prst="rect">
            <a:avLst/>
          </a:prstGeom>
          <a:ln w="12700">
            <a:miter lim="400000"/>
          </a:ln>
        </p:spPr>
      </p:pic>
      <p:sp>
        <p:nvSpPr>
          <p:cNvPr id="199" name="Mark 3:21, 30-35…"/>
          <p:cNvSpPr txBox="1">
            <a:spLocks noGrp="1"/>
          </p:cNvSpPr>
          <p:nvPr>
            <p:ph type="body" idx="1"/>
          </p:nvPr>
        </p:nvSpPr>
        <p:spPr>
          <a:xfrm>
            <a:off x="482271" y="285098"/>
            <a:ext cx="12329186" cy="9183404"/>
          </a:xfrm>
          <a:prstGeom prst="rect">
            <a:avLst/>
          </a:prstGeom>
        </p:spPr>
        <p:txBody>
          <a:bodyPr anchor="t"/>
          <a:lstStyle/>
          <a:p>
            <a:pPr marL="0" indent="0" defTabSz="531622">
              <a:spcBef>
                <a:spcPts val="400"/>
              </a:spcBef>
              <a:buSzTx/>
              <a:buNone/>
              <a:defRPr sz="5824" b="1">
                <a:solidFill>
                  <a:schemeClr val="accent2">
                    <a:hueOff val="-554920"/>
                    <a:satOff val="-21482"/>
                    <a:lumOff val="-6228"/>
                  </a:schemeClr>
                </a:solidFill>
                <a:latin typeface="Helvetica"/>
                <a:ea typeface="Helvetica"/>
                <a:cs typeface="Helvetica"/>
                <a:sym typeface="Helvetica"/>
              </a:defRPr>
            </a:pPr>
            <a:r>
              <a:t>Mark 3:21, 30-35 </a:t>
            </a:r>
          </a:p>
          <a:p>
            <a:pPr marL="0" indent="0" defTabSz="531622">
              <a:spcBef>
                <a:spcPts val="400"/>
              </a:spcBef>
              <a:buSzTx/>
              <a:buNone/>
              <a:defRPr sz="5824" i="1">
                <a:latin typeface="Helvetica"/>
                <a:ea typeface="Helvetica"/>
                <a:cs typeface="Helvetica"/>
                <a:sym typeface="Helvetica"/>
              </a:defRPr>
            </a:pPr>
            <a:r>
              <a:t>“When his family heard about this, they went to take charge of him, for they said, </a:t>
            </a:r>
            <a:r>
              <a:rPr b="1">
                <a:solidFill>
                  <a:schemeClr val="accent5"/>
                </a:solidFill>
              </a:rPr>
              <a:t>‘</a:t>
            </a:r>
            <a:r>
              <a:rPr b="1" u="sng">
                <a:solidFill>
                  <a:schemeClr val="accent5"/>
                </a:solidFill>
              </a:rPr>
              <a:t>He is out of his mind.’</a:t>
            </a:r>
            <a:r>
              <a:rPr b="1">
                <a:solidFill>
                  <a:schemeClr val="accent5"/>
                </a:solidFill>
              </a:rPr>
              <a:t> </a:t>
            </a:r>
            <a:r>
              <a:t>… ‘Your other and brothers are outside looking for you.’ ‘Who are my mother and my brothers?’ he asked …  ‘Whoever does God’s will is my brother and sister </a:t>
            </a:r>
          </a:p>
          <a:p>
            <a:pPr marL="0" indent="0" defTabSz="531622">
              <a:spcBef>
                <a:spcPts val="400"/>
              </a:spcBef>
              <a:buSzTx/>
              <a:buNone/>
              <a:defRPr sz="5824" i="1">
                <a:latin typeface="Helvetica"/>
                <a:ea typeface="Helvetica"/>
                <a:cs typeface="Helvetica"/>
                <a:sym typeface="Helvetica"/>
              </a:defRPr>
            </a:pPr>
            <a:r>
              <a:t>and mother.’”</a:t>
            </a:r>
          </a:p>
        </p:txBody>
      </p:sp>
      <p:pic>
        <p:nvPicPr>
          <p:cNvPr id="200" name="pic.001.jpeg" descr="pic.001.jpeg"/>
          <p:cNvPicPr>
            <a:picLocks noChangeAspect="1"/>
          </p:cNvPicPr>
          <p:nvPr/>
        </p:nvPicPr>
        <p:blipFill>
          <a:blip r:embed="rId3">
            <a:extLst/>
          </a:blip>
          <a:stretch>
            <a:fillRect/>
          </a:stretch>
        </p:blipFill>
        <p:spPr>
          <a:xfrm>
            <a:off x="10227762" y="7625905"/>
            <a:ext cx="2652657" cy="1989493"/>
          </a:xfrm>
          <a:prstGeom prst="rect">
            <a:avLst/>
          </a:prstGeom>
          <a:ln w="12700">
            <a:miter lim="400000"/>
          </a:ln>
        </p:spPr>
      </p:pic>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2" name="icicles-transparent-clipart-2.png" descr="icicles-transparent-clipart-2.png"/>
          <p:cNvPicPr>
            <a:picLocks noChangeAspect="1"/>
          </p:cNvPicPr>
          <p:nvPr/>
        </p:nvPicPr>
        <p:blipFill>
          <a:blip r:embed="rId2">
            <a:extLst/>
          </a:blip>
          <a:stretch>
            <a:fillRect/>
          </a:stretch>
        </p:blipFill>
        <p:spPr>
          <a:xfrm>
            <a:off x="-96067" y="-32001"/>
            <a:ext cx="13196934" cy="6979712"/>
          </a:xfrm>
          <a:prstGeom prst="rect">
            <a:avLst/>
          </a:prstGeom>
          <a:ln w="12700">
            <a:miter lim="400000"/>
          </a:ln>
        </p:spPr>
      </p:pic>
      <p:sp>
        <p:nvSpPr>
          <p:cNvPr id="203" name="John 19:25…"/>
          <p:cNvSpPr txBox="1">
            <a:spLocks noGrp="1"/>
          </p:cNvSpPr>
          <p:nvPr>
            <p:ph type="body" idx="1"/>
          </p:nvPr>
        </p:nvSpPr>
        <p:spPr>
          <a:xfrm>
            <a:off x="621877" y="2143806"/>
            <a:ext cx="12189580" cy="7324696"/>
          </a:xfrm>
          <a:prstGeom prst="rect">
            <a:avLst/>
          </a:prstGeom>
        </p:spPr>
        <p:txBody>
          <a:bodyPr anchor="t"/>
          <a:lstStyle/>
          <a:p>
            <a:pPr marL="0" indent="0">
              <a:spcBef>
                <a:spcPts val="500"/>
              </a:spcBef>
              <a:buSzTx/>
              <a:buNone/>
              <a:defRPr sz="6400" b="1">
                <a:solidFill>
                  <a:schemeClr val="accent2">
                    <a:hueOff val="-554920"/>
                    <a:satOff val="-21482"/>
                    <a:lumOff val="-6228"/>
                  </a:schemeClr>
                </a:solidFill>
                <a:latin typeface="Helvetica"/>
                <a:ea typeface="Helvetica"/>
                <a:cs typeface="Helvetica"/>
                <a:sym typeface="Helvetica"/>
              </a:defRPr>
            </a:pPr>
            <a:r>
              <a:t>John 19:25 </a:t>
            </a:r>
          </a:p>
          <a:p>
            <a:pPr marL="0" indent="0">
              <a:spcBef>
                <a:spcPts val="500"/>
              </a:spcBef>
              <a:buSzTx/>
              <a:buNone/>
              <a:defRPr sz="6400" i="1">
                <a:latin typeface="Helvetica"/>
                <a:ea typeface="Helvetica"/>
                <a:cs typeface="Helvetica"/>
                <a:sym typeface="Helvetica"/>
              </a:defRPr>
            </a:pPr>
            <a:r>
              <a:t>“Now there stood by the cross of Jesus </a:t>
            </a:r>
            <a:r>
              <a:rPr b="1" u="sng">
                <a:solidFill>
                  <a:schemeClr val="accent5"/>
                </a:solidFill>
              </a:rPr>
              <a:t>his mother</a:t>
            </a:r>
            <a:r>
              <a:t>,...” </a:t>
            </a:r>
          </a:p>
          <a:p>
            <a:pPr marL="0" indent="0">
              <a:spcBef>
                <a:spcPts val="500"/>
              </a:spcBef>
              <a:buSzTx/>
              <a:buNone/>
              <a:defRPr sz="6400" b="1">
                <a:solidFill>
                  <a:srgbClr val="011993"/>
                </a:solidFill>
                <a:latin typeface="Helvetica"/>
                <a:ea typeface="Helvetica"/>
                <a:cs typeface="Helvetica"/>
                <a:sym typeface="Helvetica"/>
              </a:defRPr>
            </a:pPr>
            <a:r>
              <a:t>How could this happen to God’s promise to me!</a:t>
            </a:r>
          </a:p>
        </p:txBody>
      </p:sp>
      <p:pic>
        <p:nvPicPr>
          <p:cNvPr id="204" name="pic.001.jpeg" descr="pic.001.jpeg"/>
          <p:cNvPicPr>
            <a:picLocks noChangeAspect="1"/>
          </p:cNvPicPr>
          <p:nvPr/>
        </p:nvPicPr>
        <p:blipFill>
          <a:blip r:embed="rId3">
            <a:extLst/>
          </a:blip>
          <a:stretch>
            <a:fillRect/>
          </a:stretch>
        </p:blipFill>
        <p:spPr>
          <a:xfrm>
            <a:off x="10227762" y="7625905"/>
            <a:ext cx="2652657" cy="1989493"/>
          </a:xfrm>
          <a:prstGeom prst="rect">
            <a:avLst/>
          </a:prstGeom>
          <a:ln w="12700">
            <a:miter lim="400000"/>
          </a:ln>
        </p:spPr>
      </p:pic>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 name="icicles-transparent-clipart-2.png" descr="icicles-transparent-clipart-2.png"/>
          <p:cNvPicPr>
            <a:picLocks noChangeAspect="1"/>
          </p:cNvPicPr>
          <p:nvPr/>
        </p:nvPicPr>
        <p:blipFill>
          <a:blip r:embed="rId2">
            <a:extLst/>
          </a:blip>
          <a:stretch>
            <a:fillRect/>
          </a:stretch>
        </p:blipFill>
        <p:spPr>
          <a:xfrm>
            <a:off x="0" y="18799"/>
            <a:ext cx="13021733" cy="6887050"/>
          </a:xfrm>
          <a:prstGeom prst="rect">
            <a:avLst/>
          </a:prstGeom>
          <a:ln w="12700">
            <a:miter lim="400000"/>
          </a:ln>
        </p:spPr>
      </p:pic>
      <p:sp>
        <p:nvSpPr>
          <p:cNvPr id="207" name="d. It has consummation…"/>
          <p:cNvSpPr txBox="1">
            <a:spLocks noGrp="1"/>
          </p:cNvSpPr>
          <p:nvPr>
            <p:ph type="body" idx="1"/>
          </p:nvPr>
        </p:nvSpPr>
        <p:spPr>
          <a:xfrm>
            <a:off x="638180" y="285098"/>
            <a:ext cx="12173277" cy="9183404"/>
          </a:xfrm>
          <a:prstGeom prst="rect">
            <a:avLst/>
          </a:prstGeom>
        </p:spPr>
        <p:txBody>
          <a:bodyPr anchor="t"/>
          <a:lstStyle/>
          <a:p>
            <a:pPr marL="0" indent="0">
              <a:spcBef>
                <a:spcPts val="500"/>
              </a:spcBef>
              <a:buSzTx/>
              <a:buNone/>
              <a:defRPr sz="6400" b="1">
                <a:solidFill>
                  <a:schemeClr val="accent5"/>
                </a:solidFill>
                <a:latin typeface="Helvetica"/>
                <a:ea typeface="Helvetica"/>
                <a:cs typeface="Helvetica"/>
                <a:sym typeface="Helvetica"/>
              </a:defRPr>
            </a:pPr>
            <a:r>
              <a:rPr dirty="0"/>
              <a:t>d. It has consummation</a:t>
            </a:r>
          </a:p>
          <a:p>
            <a:pPr marL="0" indent="0">
              <a:spcBef>
                <a:spcPts val="500"/>
              </a:spcBef>
              <a:buSzTx/>
              <a:buNone/>
              <a:defRPr sz="6400">
                <a:latin typeface="Helvetica"/>
                <a:ea typeface="Helvetica"/>
                <a:cs typeface="Helvetica"/>
                <a:sym typeface="Helvetica"/>
              </a:defRPr>
            </a:pPr>
            <a:r>
              <a:rPr b="1" dirty="0">
                <a:solidFill>
                  <a:schemeClr val="accent2">
                    <a:hueOff val="-554920"/>
                    <a:satOff val="-21482"/>
                    <a:lumOff val="-6228"/>
                  </a:schemeClr>
                </a:solidFill>
              </a:rPr>
              <a:t>Acts 1:14</a:t>
            </a:r>
            <a:r>
              <a:rPr dirty="0"/>
              <a:t> </a:t>
            </a:r>
          </a:p>
          <a:p>
            <a:pPr marL="0" indent="0">
              <a:spcBef>
                <a:spcPts val="500"/>
              </a:spcBef>
              <a:buSzTx/>
              <a:buNone/>
              <a:defRPr sz="6400">
                <a:latin typeface="Helvetica"/>
                <a:ea typeface="Helvetica"/>
                <a:cs typeface="Helvetica"/>
                <a:sym typeface="Helvetica"/>
              </a:defRPr>
            </a:pPr>
            <a:r>
              <a:rPr i="1" dirty="0"/>
              <a:t>“These all continued with one accord ... and Mary the mother of Jesus,...”</a:t>
            </a:r>
          </a:p>
          <a:p>
            <a:pPr marL="0" indent="0">
              <a:spcBef>
                <a:spcPts val="500"/>
              </a:spcBef>
              <a:buSzTx/>
              <a:buNone/>
              <a:defRPr sz="6400">
                <a:latin typeface="Helvetica"/>
                <a:ea typeface="Helvetica"/>
                <a:cs typeface="Helvetica"/>
                <a:sym typeface="Helvetica"/>
              </a:defRPr>
            </a:pPr>
            <a:r>
              <a:rPr dirty="0"/>
              <a:t>Mary carried the anointed one to full term … birth and nurtured. </a:t>
            </a:r>
          </a:p>
          <a:p>
            <a:pPr marL="0" indent="0">
              <a:spcBef>
                <a:spcPts val="500"/>
              </a:spcBef>
              <a:buSzTx/>
              <a:buNone/>
              <a:defRPr sz="6400" b="1">
                <a:solidFill>
                  <a:srgbClr val="011993"/>
                </a:solidFill>
                <a:latin typeface="Helvetica"/>
                <a:ea typeface="Helvetica"/>
                <a:cs typeface="Helvetica"/>
                <a:sym typeface="Helvetica"/>
              </a:defRPr>
            </a:pPr>
            <a:r>
              <a:rPr dirty="0"/>
              <a:t>Now Christ in her again!</a:t>
            </a:r>
          </a:p>
        </p:txBody>
      </p:sp>
      <p:pic>
        <p:nvPicPr>
          <p:cNvPr id="208" name="pic.001.jpeg" descr="pic.001.jpeg"/>
          <p:cNvPicPr>
            <a:picLocks noChangeAspect="1"/>
          </p:cNvPicPr>
          <p:nvPr/>
        </p:nvPicPr>
        <p:blipFill>
          <a:blip r:embed="rId3">
            <a:extLst/>
          </a:blip>
          <a:stretch>
            <a:fillRect/>
          </a:stretch>
        </p:blipFill>
        <p:spPr>
          <a:xfrm>
            <a:off x="10227762" y="7625905"/>
            <a:ext cx="2652657" cy="1989493"/>
          </a:xfrm>
          <a:prstGeom prst="rect">
            <a:avLst/>
          </a:prstGeom>
          <a:ln w="12700">
            <a:miter lim="400000"/>
          </a:ln>
        </p:spPr>
      </p:pic>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0" name="icicles-transparent-clipart-2.png" descr="icicles-transparent-clipart-2.png"/>
          <p:cNvPicPr>
            <a:picLocks noChangeAspect="1"/>
          </p:cNvPicPr>
          <p:nvPr/>
        </p:nvPicPr>
        <p:blipFill>
          <a:blip r:embed="rId2">
            <a:extLst/>
          </a:blip>
          <a:stretch>
            <a:fillRect/>
          </a:stretch>
        </p:blipFill>
        <p:spPr>
          <a:xfrm>
            <a:off x="-96067" y="-32001"/>
            <a:ext cx="13196934" cy="6979712"/>
          </a:xfrm>
          <a:prstGeom prst="rect">
            <a:avLst/>
          </a:prstGeom>
          <a:ln w="12700">
            <a:miter lim="400000"/>
          </a:ln>
        </p:spPr>
      </p:pic>
      <p:sp>
        <p:nvSpPr>
          <p:cNvPr id="211" name="Acts 2:3-4…"/>
          <p:cNvSpPr txBox="1">
            <a:spLocks noGrp="1"/>
          </p:cNvSpPr>
          <p:nvPr>
            <p:ph type="body" idx="1"/>
          </p:nvPr>
        </p:nvSpPr>
        <p:spPr>
          <a:xfrm>
            <a:off x="193343" y="285098"/>
            <a:ext cx="12618114" cy="9183404"/>
          </a:xfrm>
          <a:prstGeom prst="rect">
            <a:avLst/>
          </a:prstGeom>
        </p:spPr>
        <p:txBody>
          <a:bodyPr anchor="t"/>
          <a:lstStyle/>
          <a:p>
            <a:pPr marL="0" indent="0">
              <a:spcBef>
                <a:spcPts val="500"/>
              </a:spcBef>
              <a:buSzTx/>
              <a:buNone/>
              <a:defRPr sz="6400" b="1">
                <a:solidFill>
                  <a:schemeClr val="accent2">
                    <a:hueOff val="-554920"/>
                    <a:satOff val="-21482"/>
                    <a:lumOff val="-6228"/>
                  </a:schemeClr>
                </a:solidFill>
                <a:latin typeface="Helvetica"/>
                <a:ea typeface="Helvetica"/>
                <a:cs typeface="Helvetica"/>
                <a:sym typeface="Helvetica"/>
              </a:defRPr>
            </a:pPr>
            <a:r>
              <a:t>Acts 2:3-4 </a:t>
            </a:r>
          </a:p>
          <a:p>
            <a:pPr marL="0" indent="0">
              <a:spcBef>
                <a:spcPts val="500"/>
              </a:spcBef>
              <a:buSzTx/>
              <a:buNone/>
              <a:defRPr sz="6400" i="1">
                <a:latin typeface="Helvetica"/>
                <a:ea typeface="Helvetica"/>
                <a:cs typeface="Helvetica"/>
                <a:sym typeface="Helvetica"/>
              </a:defRPr>
            </a:pPr>
            <a:r>
              <a:t>“Then there appeared to them divided tongues, as of fire, and one sat upon </a:t>
            </a:r>
            <a:r>
              <a:rPr b="1" u="sng">
                <a:solidFill>
                  <a:schemeClr val="accent5"/>
                </a:solidFill>
              </a:rPr>
              <a:t>each of them</a:t>
            </a:r>
            <a:r>
              <a:t>. And they were all filled with the Holy Spirit and began to speak with other tongues, as the Spirit gave them utterance.”</a:t>
            </a:r>
          </a:p>
        </p:txBody>
      </p:sp>
      <p:pic>
        <p:nvPicPr>
          <p:cNvPr id="212" name="pic.001.jpeg" descr="pic.001.jpeg"/>
          <p:cNvPicPr>
            <a:picLocks noChangeAspect="1"/>
          </p:cNvPicPr>
          <p:nvPr/>
        </p:nvPicPr>
        <p:blipFill>
          <a:blip r:embed="rId3">
            <a:extLst/>
          </a:blip>
          <a:stretch>
            <a:fillRect/>
          </a:stretch>
        </p:blipFill>
        <p:spPr>
          <a:xfrm>
            <a:off x="10227762" y="7625905"/>
            <a:ext cx="2652657" cy="1989493"/>
          </a:xfrm>
          <a:prstGeom prst="rect">
            <a:avLst/>
          </a:prstGeom>
          <a:ln w="12700">
            <a:miter lim="400000"/>
          </a:ln>
        </p:spPr>
      </p:pic>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4" name="icicles-transparent-clipart-2.png" descr="icicles-transparent-clipart-2.png"/>
          <p:cNvPicPr>
            <a:picLocks noChangeAspect="1"/>
          </p:cNvPicPr>
          <p:nvPr/>
        </p:nvPicPr>
        <p:blipFill>
          <a:blip r:embed="rId2">
            <a:extLst/>
          </a:blip>
          <a:stretch>
            <a:fillRect/>
          </a:stretch>
        </p:blipFill>
        <p:spPr>
          <a:xfrm>
            <a:off x="-96067" y="-32001"/>
            <a:ext cx="13196934" cy="6979712"/>
          </a:xfrm>
          <a:prstGeom prst="rect">
            <a:avLst/>
          </a:prstGeom>
          <a:ln w="12700">
            <a:miter lim="400000"/>
          </a:ln>
        </p:spPr>
      </p:pic>
      <p:sp>
        <p:nvSpPr>
          <p:cNvPr id="215" name="Colossians 1:27…"/>
          <p:cNvSpPr txBox="1">
            <a:spLocks noGrp="1"/>
          </p:cNvSpPr>
          <p:nvPr>
            <p:ph type="body" idx="1"/>
          </p:nvPr>
        </p:nvSpPr>
        <p:spPr>
          <a:xfrm>
            <a:off x="760835" y="770047"/>
            <a:ext cx="12050622" cy="8698455"/>
          </a:xfrm>
          <a:prstGeom prst="rect">
            <a:avLst/>
          </a:prstGeom>
        </p:spPr>
        <p:txBody>
          <a:bodyPr anchor="t"/>
          <a:lstStyle/>
          <a:p>
            <a:pPr marL="0" indent="0">
              <a:spcBef>
                <a:spcPts val="500"/>
              </a:spcBef>
              <a:buSzTx/>
              <a:buNone/>
              <a:defRPr sz="6400" b="1">
                <a:solidFill>
                  <a:schemeClr val="accent2">
                    <a:hueOff val="-554920"/>
                    <a:satOff val="-21482"/>
                    <a:lumOff val="-6228"/>
                  </a:schemeClr>
                </a:solidFill>
                <a:latin typeface="Helvetica"/>
                <a:ea typeface="Helvetica"/>
                <a:cs typeface="Helvetica"/>
                <a:sym typeface="Helvetica"/>
              </a:defRPr>
            </a:pPr>
            <a:r>
              <a:t>Colossians 1:27 </a:t>
            </a:r>
          </a:p>
          <a:p>
            <a:pPr marL="0" indent="0">
              <a:spcBef>
                <a:spcPts val="500"/>
              </a:spcBef>
              <a:buSzTx/>
              <a:buNone/>
              <a:defRPr sz="6400" i="1">
                <a:latin typeface="Helvetica"/>
                <a:ea typeface="Helvetica"/>
                <a:cs typeface="Helvetica"/>
                <a:sym typeface="Helvetica"/>
              </a:defRPr>
            </a:pPr>
            <a:r>
              <a:t>“Christ in </a:t>
            </a:r>
            <a:r>
              <a:rPr b="1" u="sng">
                <a:solidFill>
                  <a:schemeClr val="accent5"/>
                </a:solidFill>
              </a:rPr>
              <a:t>you</a:t>
            </a:r>
            <a:r>
              <a:t> the hope of Glory.”</a:t>
            </a:r>
          </a:p>
          <a:p>
            <a:pPr marL="0" indent="0">
              <a:spcBef>
                <a:spcPts val="500"/>
              </a:spcBef>
              <a:buSzTx/>
              <a:buNone/>
              <a:defRPr sz="6400">
                <a:solidFill>
                  <a:srgbClr val="011993"/>
                </a:solidFill>
                <a:latin typeface="Helvetica"/>
                <a:ea typeface="Helvetica"/>
                <a:cs typeface="Helvetica"/>
                <a:sym typeface="Helvetica"/>
              </a:defRPr>
            </a:pPr>
            <a:r>
              <a:t>Who or what awaits an invasion of the miraculous that can only be realized as we release the manifestation of Christ in us! </a:t>
            </a:r>
          </a:p>
          <a:p>
            <a:pPr marL="0" indent="0">
              <a:spcBef>
                <a:spcPts val="500"/>
              </a:spcBef>
              <a:buSzTx/>
              <a:buNone/>
              <a:defRPr sz="6400">
                <a:latin typeface="Helvetica"/>
                <a:ea typeface="Helvetica"/>
                <a:cs typeface="Helvetica"/>
                <a:sym typeface="Helvetica"/>
              </a:defRPr>
            </a:pPr>
            <a:endParaRPr/>
          </a:p>
        </p:txBody>
      </p:sp>
      <p:pic>
        <p:nvPicPr>
          <p:cNvPr id="216" name="pic.001.jpeg" descr="pic.001.jpeg"/>
          <p:cNvPicPr>
            <a:picLocks noChangeAspect="1"/>
          </p:cNvPicPr>
          <p:nvPr/>
        </p:nvPicPr>
        <p:blipFill>
          <a:blip r:embed="rId3">
            <a:extLst/>
          </a:blip>
          <a:stretch>
            <a:fillRect/>
          </a:stretch>
        </p:blipFill>
        <p:spPr>
          <a:xfrm>
            <a:off x="10227762" y="7625905"/>
            <a:ext cx="2652657" cy="1989493"/>
          </a:xfrm>
          <a:prstGeom prst="rect">
            <a:avLst/>
          </a:prstGeom>
          <a:ln w="12700">
            <a:miter lim="400000"/>
          </a:ln>
        </p:spPr>
      </p:pic>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8" name="icicles-transparent-clipart-2.png" descr="icicles-transparent-clipart-2.png"/>
          <p:cNvPicPr>
            <a:picLocks noChangeAspect="1"/>
          </p:cNvPicPr>
          <p:nvPr/>
        </p:nvPicPr>
        <p:blipFill>
          <a:blip r:embed="rId2">
            <a:extLst/>
          </a:blip>
          <a:stretch>
            <a:fillRect/>
          </a:stretch>
        </p:blipFill>
        <p:spPr>
          <a:xfrm>
            <a:off x="-96067" y="-32001"/>
            <a:ext cx="13196934" cy="6979712"/>
          </a:xfrm>
          <a:prstGeom prst="rect">
            <a:avLst/>
          </a:prstGeom>
          <a:ln w="12700">
            <a:miter lim="400000"/>
          </a:ln>
        </p:spPr>
      </p:pic>
      <p:sp>
        <p:nvSpPr>
          <p:cNvPr id="219" name="At Christmas the volume gets turned up!…"/>
          <p:cNvSpPr txBox="1">
            <a:spLocks noGrp="1"/>
          </p:cNvSpPr>
          <p:nvPr>
            <p:ph type="body" idx="1"/>
          </p:nvPr>
        </p:nvSpPr>
        <p:spPr>
          <a:xfrm>
            <a:off x="442323" y="1714948"/>
            <a:ext cx="12369134" cy="7753554"/>
          </a:xfrm>
          <a:prstGeom prst="rect">
            <a:avLst/>
          </a:prstGeom>
        </p:spPr>
        <p:txBody>
          <a:bodyPr anchor="t"/>
          <a:lstStyle/>
          <a:p>
            <a:pPr marL="0" indent="0">
              <a:spcBef>
                <a:spcPts val="500"/>
              </a:spcBef>
              <a:buSzTx/>
              <a:buNone/>
              <a:defRPr sz="6500" b="1">
                <a:latin typeface="Helvetica"/>
                <a:ea typeface="Helvetica"/>
                <a:cs typeface="Helvetica"/>
                <a:sym typeface="Helvetica"/>
              </a:defRPr>
            </a:pPr>
            <a:r>
              <a:t>At Christmas the volume gets turned up! </a:t>
            </a:r>
          </a:p>
          <a:p>
            <a:pPr marL="50800" indent="-50800" defTabSz="914400">
              <a:lnSpc>
                <a:spcPct val="90000"/>
              </a:lnSpc>
              <a:spcBef>
                <a:spcPts val="0"/>
              </a:spcBef>
              <a:buSzTx/>
              <a:buNone/>
              <a:defRPr sz="3100">
                <a:latin typeface="Helvetica"/>
                <a:ea typeface="Helvetica"/>
                <a:cs typeface="Helvetica"/>
                <a:sym typeface="Helvetica"/>
              </a:defRPr>
            </a:pPr>
            <a:endParaRPr/>
          </a:p>
          <a:p>
            <a:pPr marL="50800" indent="-50800" defTabSz="914400">
              <a:lnSpc>
                <a:spcPct val="90000"/>
              </a:lnSpc>
              <a:spcBef>
                <a:spcPts val="0"/>
              </a:spcBef>
              <a:buSzTx/>
              <a:buNone/>
              <a:defRPr sz="6500" b="1">
                <a:solidFill>
                  <a:srgbClr val="0433FF"/>
                </a:solidFill>
                <a:latin typeface="Helvetica"/>
                <a:ea typeface="Helvetica"/>
                <a:cs typeface="Helvetica"/>
                <a:sym typeface="Helvetica"/>
              </a:defRPr>
            </a:pPr>
            <a:r>
              <a:t>Jesus met the pain head on!</a:t>
            </a:r>
          </a:p>
          <a:p>
            <a:pPr marL="50800" indent="-50800" defTabSz="914400">
              <a:lnSpc>
                <a:spcPct val="90000"/>
              </a:lnSpc>
              <a:spcBef>
                <a:spcPts val="0"/>
              </a:spcBef>
              <a:buSzTx/>
              <a:buNone/>
              <a:defRPr sz="4200">
                <a:latin typeface="Helvetica"/>
                <a:ea typeface="Helvetica"/>
                <a:cs typeface="Helvetica"/>
                <a:sym typeface="Helvetica"/>
              </a:defRPr>
            </a:pPr>
            <a:endParaRPr/>
          </a:p>
          <a:p>
            <a:pPr marL="50800" indent="-50800" defTabSz="914400">
              <a:lnSpc>
                <a:spcPct val="90000"/>
              </a:lnSpc>
              <a:spcBef>
                <a:spcPts val="0"/>
              </a:spcBef>
              <a:buSzTx/>
              <a:buNone/>
              <a:defRPr sz="6500" b="1">
                <a:solidFill>
                  <a:srgbClr val="FF2600"/>
                </a:solidFill>
                <a:latin typeface="Helvetica"/>
                <a:ea typeface="Helvetica"/>
                <a:cs typeface="Helvetica"/>
                <a:sym typeface="Helvetica"/>
              </a:defRPr>
            </a:pPr>
            <a:r>
              <a:t>God wants to do the impossible through you! </a:t>
            </a:r>
          </a:p>
        </p:txBody>
      </p:sp>
      <p:pic>
        <p:nvPicPr>
          <p:cNvPr id="220" name="pic.001.jpeg" descr="pic.001.jpeg"/>
          <p:cNvPicPr>
            <a:picLocks noChangeAspect="1"/>
          </p:cNvPicPr>
          <p:nvPr/>
        </p:nvPicPr>
        <p:blipFill>
          <a:blip r:embed="rId3">
            <a:extLst/>
          </a:blip>
          <a:stretch>
            <a:fillRect/>
          </a:stretch>
        </p:blipFill>
        <p:spPr>
          <a:xfrm>
            <a:off x="10227762" y="7625905"/>
            <a:ext cx="2652657" cy="1989493"/>
          </a:xfrm>
          <a:prstGeom prst="rect">
            <a:avLst/>
          </a:prstGeom>
          <a:ln w="12700">
            <a:miter lim="400000"/>
          </a:ln>
        </p:spPr>
      </p:pic>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222" name="Image" descr="Image"/>
          <p:cNvPicPr>
            <a:picLocks noChangeAspect="1"/>
          </p:cNvPicPr>
          <p:nvPr/>
        </p:nvPicPr>
        <p:blipFill>
          <a:blip r:embed="rId2">
            <a:extLst/>
          </a:blip>
          <a:stretch>
            <a:fillRect/>
          </a:stretch>
        </p:blipFill>
        <p:spPr>
          <a:xfrm>
            <a:off x="-3800678" y="53508"/>
            <a:ext cx="20606156" cy="9444489"/>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 name="icicles-transparent-clipart-2.png" descr="icicles-transparent-clipart-2.png"/>
          <p:cNvPicPr>
            <a:picLocks noChangeAspect="1"/>
          </p:cNvPicPr>
          <p:nvPr/>
        </p:nvPicPr>
        <p:blipFill>
          <a:blip r:embed="rId2">
            <a:extLst/>
          </a:blip>
          <a:stretch>
            <a:fillRect/>
          </a:stretch>
        </p:blipFill>
        <p:spPr>
          <a:xfrm>
            <a:off x="-96067" y="-32001"/>
            <a:ext cx="13196934" cy="6979712"/>
          </a:xfrm>
          <a:prstGeom prst="rect">
            <a:avLst/>
          </a:prstGeom>
          <a:ln w="12700">
            <a:miter lim="400000"/>
          </a:ln>
        </p:spPr>
      </p:pic>
      <p:sp>
        <p:nvSpPr>
          <p:cNvPr id="126" name="“It is abnormal for a Christian not to have an appetite for the impossible. It has been written into our spiritual DNA to hunger for the impossibilities around us to bow at the name of Jesus.”…"/>
          <p:cNvSpPr txBox="1">
            <a:spLocks noGrp="1"/>
          </p:cNvSpPr>
          <p:nvPr>
            <p:ph type="body" idx="1"/>
          </p:nvPr>
        </p:nvSpPr>
        <p:spPr>
          <a:xfrm>
            <a:off x="396867" y="1517903"/>
            <a:ext cx="12414590" cy="7715655"/>
          </a:xfrm>
          <a:prstGeom prst="rect">
            <a:avLst/>
          </a:prstGeom>
        </p:spPr>
        <p:txBody>
          <a:bodyPr anchor="t"/>
          <a:lstStyle/>
          <a:p>
            <a:pPr marL="0" indent="0">
              <a:spcBef>
                <a:spcPts val="500"/>
              </a:spcBef>
              <a:buSzTx/>
              <a:buNone/>
              <a:defRPr sz="6400">
                <a:latin typeface="Helvetica"/>
                <a:ea typeface="Helvetica"/>
                <a:cs typeface="Helvetica"/>
                <a:sym typeface="Helvetica"/>
              </a:defRPr>
            </a:pPr>
            <a:r>
              <a:t>“It is abnormal for a Christian not to have an appetite for the impossible. It has been written into our spiritual DNA to hunger for the impossibilities around us to bow at the name of Jesus.”   </a:t>
            </a:r>
          </a:p>
          <a:p>
            <a:pPr marL="0" indent="0">
              <a:spcBef>
                <a:spcPts val="500"/>
              </a:spcBef>
              <a:buSzTx/>
              <a:buNone/>
              <a:defRPr sz="6400" b="1">
                <a:solidFill>
                  <a:srgbClr val="011993"/>
                </a:solidFill>
                <a:latin typeface="Helvetica"/>
                <a:ea typeface="Helvetica"/>
                <a:cs typeface="Helvetica"/>
                <a:sym typeface="Helvetica"/>
              </a:defRPr>
            </a:pPr>
            <a:r>
              <a:t>Bill Johnson</a:t>
            </a:r>
          </a:p>
        </p:txBody>
      </p:sp>
      <p:pic>
        <p:nvPicPr>
          <p:cNvPr id="127" name="pic.001.jpeg" descr="pic.001.jpeg"/>
          <p:cNvPicPr>
            <a:picLocks noChangeAspect="1"/>
          </p:cNvPicPr>
          <p:nvPr/>
        </p:nvPicPr>
        <p:blipFill>
          <a:blip r:embed="rId3">
            <a:extLst/>
          </a:blip>
          <a:stretch>
            <a:fillRect/>
          </a:stretch>
        </p:blipFill>
        <p:spPr>
          <a:xfrm>
            <a:off x="10227762" y="7625905"/>
            <a:ext cx="2652657" cy="1989493"/>
          </a:xfrm>
          <a:prstGeom prst="rect">
            <a:avLst/>
          </a:prstGeom>
          <a:ln w="127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 name="icicles-transparent-clipart-2.png" descr="icicles-transparent-clipart-2.png"/>
          <p:cNvPicPr>
            <a:picLocks noChangeAspect="1"/>
          </p:cNvPicPr>
          <p:nvPr/>
        </p:nvPicPr>
        <p:blipFill>
          <a:blip r:embed="rId2">
            <a:extLst/>
          </a:blip>
          <a:stretch>
            <a:fillRect/>
          </a:stretch>
        </p:blipFill>
        <p:spPr>
          <a:xfrm>
            <a:off x="-96067" y="-32001"/>
            <a:ext cx="13196934" cy="6979712"/>
          </a:xfrm>
          <a:prstGeom prst="rect">
            <a:avLst/>
          </a:prstGeom>
          <a:ln w="12700">
            <a:miter lim="400000"/>
          </a:ln>
        </p:spPr>
      </p:pic>
      <p:sp>
        <p:nvSpPr>
          <p:cNvPr id="130" name="God wants the earth full of the knowledge of His glory.…"/>
          <p:cNvSpPr txBox="1">
            <a:spLocks noGrp="1"/>
          </p:cNvSpPr>
          <p:nvPr>
            <p:ph type="body" idx="1"/>
          </p:nvPr>
        </p:nvSpPr>
        <p:spPr>
          <a:xfrm>
            <a:off x="754141" y="972005"/>
            <a:ext cx="12057316" cy="8496497"/>
          </a:xfrm>
          <a:prstGeom prst="rect">
            <a:avLst/>
          </a:prstGeom>
        </p:spPr>
        <p:txBody>
          <a:bodyPr anchor="t"/>
          <a:lstStyle/>
          <a:p>
            <a:pPr marL="0" indent="0">
              <a:spcBef>
                <a:spcPts val="400"/>
              </a:spcBef>
              <a:buSzTx/>
              <a:buNone/>
              <a:defRPr sz="6400" b="1">
                <a:solidFill>
                  <a:srgbClr val="011993"/>
                </a:solidFill>
                <a:latin typeface="Helvetica"/>
                <a:ea typeface="Helvetica"/>
                <a:cs typeface="Helvetica"/>
                <a:sym typeface="Helvetica"/>
              </a:defRPr>
            </a:pPr>
            <a:r>
              <a:t>God wants the earth full of the knowledge of His glory.</a:t>
            </a:r>
          </a:p>
          <a:p>
            <a:pPr marL="0" indent="0">
              <a:spcBef>
                <a:spcPts val="400"/>
              </a:spcBef>
              <a:buSzTx/>
              <a:buNone/>
              <a:defRPr sz="2800" b="1">
                <a:solidFill>
                  <a:srgbClr val="011993"/>
                </a:solidFill>
                <a:latin typeface="Helvetica"/>
                <a:ea typeface="Helvetica"/>
                <a:cs typeface="Helvetica"/>
                <a:sym typeface="Helvetica"/>
              </a:defRPr>
            </a:pPr>
            <a:endParaRPr/>
          </a:p>
          <a:p>
            <a:pPr marL="0" indent="0">
              <a:spcBef>
                <a:spcPts val="400"/>
              </a:spcBef>
              <a:buSzTx/>
              <a:buNone/>
              <a:defRPr sz="6400">
                <a:latin typeface="Helvetica"/>
                <a:ea typeface="Helvetica"/>
                <a:cs typeface="Helvetica"/>
                <a:sym typeface="Helvetica"/>
              </a:defRPr>
            </a:pPr>
            <a:r>
              <a:t>Christmas is the Spirit of God </a:t>
            </a:r>
            <a:r>
              <a:rPr b="1">
                <a:solidFill>
                  <a:schemeClr val="accent5"/>
                </a:solidFill>
              </a:rPr>
              <a:t>colliding</a:t>
            </a:r>
            <a:r>
              <a:t> with the natural realm to </a:t>
            </a:r>
            <a:r>
              <a:rPr b="1">
                <a:solidFill>
                  <a:schemeClr val="accent5"/>
                </a:solidFill>
              </a:rPr>
              <a:t>manifest His glory</a:t>
            </a:r>
            <a:r>
              <a:t> in what can be seen. </a:t>
            </a:r>
          </a:p>
        </p:txBody>
      </p:sp>
      <p:pic>
        <p:nvPicPr>
          <p:cNvPr id="131" name="pic.001.jpeg" descr="pic.001.jpeg"/>
          <p:cNvPicPr>
            <a:picLocks noChangeAspect="1"/>
          </p:cNvPicPr>
          <p:nvPr/>
        </p:nvPicPr>
        <p:blipFill>
          <a:blip r:embed="rId3">
            <a:extLst/>
          </a:blip>
          <a:stretch>
            <a:fillRect/>
          </a:stretch>
        </p:blipFill>
        <p:spPr>
          <a:xfrm>
            <a:off x="10227762" y="7625905"/>
            <a:ext cx="2652657" cy="1989493"/>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 name="icicles-transparent-clipart-2.png" descr="icicles-transparent-clipart-2.png"/>
          <p:cNvPicPr>
            <a:picLocks noChangeAspect="1"/>
          </p:cNvPicPr>
          <p:nvPr/>
        </p:nvPicPr>
        <p:blipFill>
          <a:blip r:embed="rId2">
            <a:extLst/>
          </a:blip>
          <a:stretch>
            <a:fillRect/>
          </a:stretch>
        </p:blipFill>
        <p:spPr>
          <a:xfrm>
            <a:off x="-98006" y="-34053"/>
            <a:ext cx="13200812" cy="6981764"/>
          </a:xfrm>
          <a:prstGeom prst="rect">
            <a:avLst/>
          </a:prstGeom>
          <a:ln w="12700">
            <a:miter lim="400000"/>
          </a:ln>
        </p:spPr>
      </p:pic>
      <p:sp>
        <p:nvSpPr>
          <p:cNvPr id="134" name="1 John 1:8…"/>
          <p:cNvSpPr txBox="1">
            <a:spLocks noGrp="1"/>
          </p:cNvSpPr>
          <p:nvPr>
            <p:ph type="body" idx="1"/>
          </p:nvPr>
        </p:nvSpPr>
        <p:spPr>
          <a:xfrm>
            <a:off x="546838" y="2179382"/>
            <a:ext cx="12069894" cy="7289120"/>
          </a:xfrm>
          <a:prstGeom prst="rect">
            <a:avLst/>
          </a:prstGeom>
        </p:spPr>
        <p:txBody>
          <a:bodyPr anchor="t"/>
          <a:lstStyle/>
          <a:p>
            <a:pPr marL="342900" indent="-342900" defTabSz="914400">
              <a:lnSpc>
                <a:spcPct val="90000"/>
              </a:lnSpc>
              <a:spcBef>
                <a:spcPts val="0"/>
              </a:spcBef>
              <a:buSzTx/>
              <a:buNone/>
              <a:defRPr sz="6400" b="1">
                <a:solidFill>
                  <a:schemeClr val="accent2">
                    <a:hueOff val="-554920"/>
                    <a:satOff val="-21482"/>
                    <a:lumOff val="-6228"/>
                  </a:schemeClr>
                </a:solidFill>
                <a:latin typeface="Helvetica"/>
                <a:ea typeface="Helvetica"/>
                <a:cs typeface="Helvetica"/>
                <a:sym typeface="Helvetica"/>
              </a:defRPr>
            </a:pPr>
            <a:r>
              <a:t>1 John 1:8 </a:t>
            </a:r>
          </a:p>
          <a:p>
            <a:pPr marL="50800" indent="-50800" defTabSz="914400">
              <a:lnSpc>
                <a:spcPct val="90000"/>
              </a:lnSpc>
              <a:spcBef>
                <a:spcPts val="0"/>
              </a:spcBef>
              <a:buSzTx/>
              <a:buNone/>
              <a:defRPr sz="6400" i="1">
                <a:latin typeface="Helvetica"/>
                <a:ea typeface="Helvetica"/>
                <a:cs typeface="Helvetica"/>
                <a:sym typeface="Helvetica"/>
              </a:defRPr>
            </a:pPr>
            <a:r>
              <a:t>“For this purpose the Son of God was manifested, that He might </a:t>
            </a:r>
            <a:r>
              <a:rPr b="1" u="sng">
                <a:solidFill>
                  <a:schemeClr val="accent5"/>
                </a:solidFill>
              </a:rPr>
              <a:t>destroy</a:t>
            </a:r>
            <a:r>
              <a:rPr>
                <a:solidFill>
                  <a:schemeClr val="accent5"/>
                </a:solidFill>
              </a:rPr>
              <a:t> </a:t>
            </a:r>
            <a:r>
              <a:t>the works of the devil.”</a:t>
            </a:r>
          </a:p>
        </p:txBody>
      </p:sp>
      <p:pic>
        <p:nvPicPr>
          <p:cNvPr id="135" name="pic.001.jpeg" descr="pic.001.jpeg"/>
          <p:cNvPicPr>
            <a:picLocks noChangeAspect="1"/>
          </p:cNvPicPr>
          <p:nvPr/>
        </p:nvPicPr>
        <p:blipFill>
          <a:blip r:embed="rId3">
            <a:extLst/>
          </a:blip>
          <a:stretch>
            <a:fillRect/>
          </a:stretch>
        </p:blipFill>
        <p:spPr>
          <a:xfrm>
            <a:off x="10227762" y="7625905"/>
            <a:ext cx="2652657" cy="1989493"/>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 name="icicles-transparent-clipart-2.png" descr="icicles-transparent-clipart-2.png"/>
          <p:cNvPicPr>
            <a:picLocks noChangeAspect="1"/>
          </p:cNvPicPr>
          <p:nvPr/>
        </p:nvPicPr>
        <p:blipFill>
          <a:blip r:embed="rId2">
            <a:extLst/>
          </a:blip>
          <a:stretch>
            <a:fillRect/>
          </a:stretch>
        </p:blipFill>
        <p:spPr>
          <a:xfrm>
            <a:off x="-96067" y="-32001"/>
            <a:ext cx="13196934" cy="6979712"/>
          </a:xfrm>
          <a:prstGeom prst="rect">
            <a:avLst/>
          </a:prstGeom>
          <a:ln w="12700">
            <a:miter lim="400000"/>
          </a:ln>
        </p:spPr>
      </p:pic>
      <p:sp>
        <p:nvSpPr>
          <p:cNvPr id="138" name="Mark 1:7-8…"/>
          <p:cNvSpPr txBox="1">
            <a:spLocks noGrp="1"/>
          </p:cNvSpPr>
          <p:nvPr>
            <p:ph type="body" idx="1"/>
          </p:nvPr>
        </p:nvSpPr>
        <p:spPr>
          <a:xfrm>
            <a:off x="518657" y="753095"/>
            <a:ext cx="12292800" cy="8715407"/>
          </a:xfrm>
          <a:prstGeom prst="rect">
            <a:avLst/>
          </a:prstGeom>
        </p:spPr>
        <p:txBody>
          <a:bodyPr anchor="t"/>
          <a:lstStyle/>
          <a:p>
            <a:pPr marL="0" indent="0" defTabSz="566674">
              <a:spcBef>
                <a:spcPts val="400"/>
              </a:spcBef>
              <a:buSzTx/>
              <a:buNone/>
              <a:defRPr sz="6208" b="1">
                <a:solidFill>
                  <a:schemeClr val="accent2">
                    <a:hueOff val="-554920"/>
                    <a:satOff val="-21482"/>
                    <a:lumOff val="-6228"/>
                  </a:schemeClr>
                </a:solidFill>
                <a:latin typeface="Helvetica"/>
                <a:ea typeface="Helvetica"/>
                <a:cs typeface="Helvetica"/>
                <a:sym typeface="Helvetica"/>
              </a:defRPr>
            </a:pPr>
            <a:r>
              <a:t>Mark 1:7-8</a:t>
            </a:r>
          </a:p>
          <a:p>
            <a:pPr marL="0" indent="0" defTabSz="566674">
              <a:spcBef>
                <a:spcPts val="400"/>
              </a:spcBef>
              <a:buSzTx/>
              <a:buNone/>
              <a:defRPr sz="6208" i="1">
                <a:latin typeface="Helvetica"/>
                <a:ea typeface="Helvetica"/>
                <a:cs typeface="Helvetica"/>
                <a:sym typeface="Helvetica"/>
              </a:defRPr>
            </a:pPr>
            <a:r>
              <a:t>“And he preached, saying, ‘There comes One after me who is mightier than I, whose sandal strap I am not worthy to stoop down and loose. I indeed baptized you with water, but </a:t>
            </a:r>
            <a:r>
              <a:rPr b="1" u="sng">
                <a:solidFill>
                  <a:schemeClr val="accent5"/>
                </a:solidFill>
              </a:rPr>
              <a:t>He will baptize you with the Holy Spirit</a:t>
            </a:r>
            <a:r>
              <a:t>.’”</a:t>
            </a:r>
          </a:p>
        </p:txBody>
      </p:sp>
      <p:pic>
        <p:nvPicPr>
          <p:cNvPr id="139" name="pic.001.jpeg" descr="pic.001.jpeg"/>
          <p:cNvPicPr>
            <a:picLocks noChangeAspect="1"/>
          </p:cNvPicPr>
          <p:nvPr/>
        </p:nvPicPr>
        <p:blipFill>
          <a:blip r:embed="rId3">
            <a:extLst/>
          </a:blip>
          <a:stretch>
            <a:fillRect/>
          </a:stretch>
        </p:blipFill>
        <p:spPr>
          <a:xfrm>
            <a:off x="10227762" y="7625905"/>
            <a:ext cx="2652657" cy="1989493"/>
          </a:xfrm>
          <a:prstGeom prst="rect">
            <a:avLst/>
          </a:prstGeom>
          <a:ln w="12700">
            <a:miter lim="400000"/>
          </a:ln>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 name="icicles-transparent-clipart-2.png" descr="icicles-transparent-clipart-2.png"/>
          <p:cNvPicPr>
            <a:picLocks noChangeAspect="1"/>
          </p:cNvPicPr>
          <p:nvPr/>
        </p:nvPicPr>
        <p:blipFill>
          <a:blip r:embed="rId2">
            <a:extLst/>
          </a:blip>
          <a:stretch>
            <a:fillRect/>
          </a:stretch>
        </p:blipFill>
        <p:spPr>
          <a:xfrm>
            <a:off x="-76622" y="-11433"/>
            <a:ext cx="13158044" cy="6959144"/>
          </a:xfrm>
          <a:prstGeom prst="rect">
            <a:avLst/>
          </a:prstGeom>
          <a:ln w="12700">
            <a:miter lim="400000"/>
          </a:ln>
        </p:spPr>
      </p:pic>
      <p:sp>
        <p:nvSpPr>
          <p:cNvPr id="142" name="Christ —the Anointed One, to smear, to rub, to pour.”…"/>
          <p:cNvSpPr txBox="1">
            <a:spLocks noGrp="1"/>
          </p:cNvSpPr>
          <p:nvPr>
            <p:ph type="body" idx="1"/>
          </p:nvPr>
        </p:nvSpPr>
        <p:spPr>
          <a:xfrm>
            <a:off x="611944" y="550165"/>
            <a:ext cx="12199513" cy="8918337"/>
          </a:xfrm>
          <a:prstGeom prst="rect">
            <a:avLst/>
          </a:prstGeom>
        </p:spPr>
        <p:txBody>
          <a:bodyPr anchor="t"/>
          <a:lstStyle/>
          <a:p>
            <a:pPr marL="0" indent="0">
              <a:spcBef>
                <a:spcPts val="500"/>
              </a:spcBef>
              <a:buSzTx/>
              <a:buNone/>
              <a:defRPr sz="6400">
                <a:latin typeface="Helvetica"/>
                <a:ea typeface="Helvetica"/>
                <a:cs typeface="Helvetica"/>
                <a:sym typeface="Helvetica"/>
              </a:defRPr>
            </a:pPr>
            <a:r>
              <a:rPr b="1">
                <a:solidFill>
                  <a:schemeClr val="accent5"/>
                </a:solidFill>
              </a:rPr>
              <a:t>Christ</a:t>
            </a:r>
            <a:r>
              <a:t> —the Anointed One, to smear, to rub, to pour.” </a:t>
            </a:r>
          </a:p>
          <a:p>
            <a:pPr marL="0" indent="0">
              <a:spcBef>
                <a:spcPts val="500"/>
              </a:spcBef>
              <a:buSzTx/>
              <a:buNone/>
              <a:defRPr sz="6400">
                <a:latin typeface="Helvetica"/>
                <a:ea typeface="Helvetica"/>
                <a:cs typeface="Helvetica"/>
                <a:sym typeface="Helvetica"/>
              </a:defRPr>
            </a:pPr>
            <a:r>
              <a:rPr b="1">
                <a:solidFill>
                  <a:schemeClr val="accent5"/>
                </a:solidFill>
              </a:rPr>
              <a:t>Mass</a:t>
            </a:r>
            <a:r>
              <a:t> — celebration or physical substance and weight.</a:t>
            </a:r>
          </a:p>
          <a:p>
            <a:pPr marL="0" indent="0">
              <a:spcBef>
                <a:spcPts val="500"/>
              </a:spcBef>
              <a:buSzTx/>
              <a:buNone/>
              <a:defRPr sz="6400">
                <a:solidFill>
                  <a:srgbClr val="011993"/>
                </a:solidFill>
                <a:latin typeface="Helvetica"/>
                <a:ea typeface="Helvetica"/>
                <a:cs typeface="Helvetica"/>
                <a:sym typeface="Helvetica"/>
              </a:defRPr>
            </a:pPr>
            <a:r>
              <a:t>Christmas is a celebration of the consecration and smearing of all physical substance by the birth of Jesus, Christ, the Lord.</a:t>
            </a:r>
          </a:p>
        </p:txBody>
      </p:sp>
      <p:pic>
        <p:nvPicPr>
          <p:cNvPr id="143" name="pic.001.jpeg" descr="pic.001.jpeg"/>
          <p:cNvPicPr>
            <a:picLocks noChangeAspect="1"/>
          </p:cNvPicPr>
          <p:nvPr/>
        </p:nvPicPr>
        <p:blipFill>
          <a:blip r:embed="rId3">
            <a:extLst/>
          </a:blip>
          <a:stretch>
            <a:fillRect/>
          </a:stretch>
        </p:blipFill>
        <p:spPr>
          <a:xfrm>
            <a:off x="10227762" y="7625905"/>
            <a:ext cx="2652657" cy="1989493"/>
          </a:xfrm>
          <a:prstGeom prst="rect">
            <a:avLst/>
          </a:prstGeom>
          <a:ln w="12700">
            <a:miter lim="400000"/>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 name="icicles-transparent-clipart-2.png" descr="icicles-transparent-clipart-2.png"/>
          <p:cNvPicPr>
            <a:picLocks noChangeAspect="1"/>
          </p:cNvPicPr>
          <p:nvPr/>
        </p:nvPicPr>
        <p:blipFill>
          <a:blip r:embed="rId2">
            <a:extLst/>
          </a:blip>
          <a:stretch>
            <a:fillRect/>
          </a:stretch>
        </p:blipFill>
        <p:spPr>
          <a:xfrm>
            <a:off x="-96067" y="-32001"/>
            <a:ext cx="13196934" cy="6979712"/>
          </a:xfrm>
          <a:prstGeom prst="rect">
            <a:avLst/>
          </a:prstGeom>
          <a:ln w="12700">
            <a:miter lim="400000"/>
          </a:ln>
        </p:spPr>
      </p:pic>
      <p:sp>
        <p:nvSpPr>
          <p:cNvPr id="146" name="Luke 1 :26-38…"/>
          <p:cNvSpPr txBox="1">
            <a:spLocks noGrp="1"/>
          </p:cNvSpPr>
          <p:nvPr>
            <p:ph type="body" idx="1"/>
          </p:nvPr>
        </p:nvSpPr>
        <p:spPr>
          <a:xfrm>
            <a:off x="609622" y="1054927"/>
            <a:ext cx="12201835" cy="8413575"/>
          </a:xfrm>
          <a:prstGeom prst="rect">
            <a:avLst/>
          </a:prstGeom>
        </p:spPr>
        <p:txBody>
          <a:bodyPr anchor="t"/>
          <a:lstStyle/>
          <a:p>
            <a:pPr marL="0" indent="0">
              <a:spcBef>
                <a:spcPts val="500"/>
              </a:spcBef>
              <a:buSzTx/>
              <a:buNone/>
              <a:defRPr sz="6400" b="1">
                <a:solidFill>
                  <a:schemeClr val="accent2">
                    <a:hueOff val="-554920"/>
                    <a:satOff val="-21482"/>
                    <a:lumOff val="-6228"/>
                  </a:schemeClr>
                </a:solidFill>
                <a:latin typeface="Helvetica"/>
                <a:ea typeface="Helvetica"/>
                <a:cs typeface="Helvetica"/>
                <a:sym typeface="Helvetica"/>
              </a:defRPr>
            </a:pPr>
            <a:r>
              <a:t>Luke 1 :26-38</a:t>
            </a:r>
          </a:p>
          <a:p>
            <a:pPr marL="0" indent="0">
              <a:spcBef>
                <a:spcPts val="500"/>
              </a:spcBef>
              <a:buSzTx/>
              <a:buNone/>
              <a:defRPr sz="6400" i="1">
                <a:latin typeface="Helvetica"/>
                <a:ea typeface="Helvetica"/>
                <a:cs typeface="Helvetica"/>
                <a:sym typeface="Helvetica"/>
              </a:defRPr>
            </a:pPr>
            <a:r>
              <a:t>“‘For with God </a:t>
            </a:r>
            <a:r>
              <a:rPr b="1" u="sng">
                <a:solidFill>
                  <a:schemeClr val="accent5"/>
                </a:solidFill>
              </a:rPr>
              <a:t>nothing</a:t>
            </a:r>
            <a:r>
              <a:t> </a:t>
            </a:r>
            <a:r>
              <a:rPr b="1" i="0">
                <a:solidFill>
                  <a:srgbClr val="011993"/>
                </a:solidFill>
              </a:rPr>
              <a:t>(rhema)</a:t>
            </a:r>
            <a:r>
              <a:t> </a:t>
            </a:r>
            <a:r>
              <a:rPr b="1" u="sng">
                <a:solidFill>
                  <a:schemeClr val="accent5"/>
                </a:solidFill>
              </a:rPr>
              <a:t>will be impossible</a:t>
            </a:r>
            <a:r>
              <a:t>.’ Then Mary said, ‘Behold the maidservant of the Lord! Let it be to me </a:t>
            </a:r>
            <a:r>
              <a:rPr b="1" u="sng">
                <a:solidFill>
                  <a:schemeClr val="accent5"/>
                </a:solidFill>
              </a:rPr>
              <a:t>according to your word</a:t>
            </a:r>
            <a:r>
              <a:t>.’ And the angel departed from her.”</a:t>
            </a:r>
          </a:p>
        </p:txBody>
      </p:sp>
      <p:pic>
        <p:nvPicPr>
          <p:cNvPr id="147" name="pic.001.jpeg" descr="pic.001.jpeg"/>
          <p:cNvPicPr>
            <a:picLocks noChangeAspect="1"/>
          </p:cNvPicPr>
          <p:nvPr/>
        </p:nvPicPr>
        <p:blipFill>
          <a:blip r:embed="rId3">
            <a:extLst/>
          </a:blip>
          <a:stretch>
            <a:fillRect/>
          </a:stretch>
        </p:blipFill>
        <p:spPr>
          <a:xfrm>
            <a:off x="10227762" y="7625905"/>
            <a:ext cx="2652657" cy="1989493"/>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 name="icicles-transparent-clipart-2.png" descr="icicles-transparent-clipart-2.png"/>
          <p:cNvPicPr>
            <a:picLocks noChangeAspect="1"/>
          </p:cNvPicPr>
          <p:nvPr/>
        </p:nvPicPr>
        <p:blipFill>
          <a:blip r:embed="rId2">
            <a:extLst/>
          </a:blip>
          <a:stretch>
            <a:fillRect/>
          </a:stretch>
        </p:blipFill>
        <p:spPr>
          <a:xfrm>
            <a:off x="-96067" y="-32001"/>
            <a:ext cx="13196934" cy="6979712"/>
          </a:xfrm>
          <a:prstGeom prst="rect">
            <a:avLst/>
          </a:prstGeom>
          <a:ln w="12700">
            <a:miter lim="400000"/>
          </a:ln>
        </p:spPr>
      </p:pic>
      <p:sp>
        <p:nvSpPr>
          <p:cNvPr id="150" name="A silent invasion through a little gift, silently given, and strangely wrapped. A movement begins that would overthrow all the kingdoms of this world.…"/>
          <p:cNvSpPr txBox="1">
            <a:spLocks noGrp="1"/>
          </p:cNvSpPr>
          <p:nvPr>
            <p:ph type="body" idx="1"/>
          </p:nvPr>
        </p:nvSpPr>
        <p:spPr>
          <a:xfrm>
            <a:off x="384666" y="285098"/>
            <a:ext cx="12426791" cy="9183404"/>
          </a:xfrm>
          <a:prstGeom prst="rect">
            <a:avLst/>
          </a:prstGeom>
        </p:spPr>
        <p:txBody>
          <a:bodyPr anchor="t"/>
          <a:lstStyle/>
          <a:p>
            <a:pPr marL="0" indent="0">
              <a:spcBef>
                <a:spcPts val="500"/>
              </a:spcBef>
              <a:buSzTx/>
              <a:buNone/>
              <a:defRPr sz="6400">
                <a:latin typeface="Helvetica"/>
                <a:ea typeface="Helvetica"/>
                <a:cs typeface="Helvetica"/>
                <a:sym typeface="Helvetica"/>
              </a:defRPr>
            </a:pPr>
            <a:r>
              <a:t>A silent invasion through a little gift, silently given, and strangely wrapped. A movement begins that would overthrow all the kingdoms of this world. </a:t>
            </a:r>
          </a:p>
          <a:p>
            <a:pPr marL="0" indent="0">
              <a:spcBef>
                <a:spcPts val="500"/>
              </a:spcBef>
              <a:buSzTx/>
              <a:buNone/>
              <a:defRPr sz="6400">
                <a:latin typeface="Helvetica"/>
                <a:ea typeface="Helvetica"/>
                <a:cs typeface="Helvetica"/>
                <a:sym typeface="Helvetica"/>
              </a:defRPr>
            </a:pPr>
            <a:r>
              <a:rPr b="1">
                <a:solidFill>
                  <a:schemeClr val="accent2">
                    <a:hueOff val="-554920"/>
                    <a:satOff val="-21482"/>
                    <a:lumOff val="-6228"/>
                  </a:schemeClr>
                </a:solidFill>
              </a:rPr>
              <a:t>Revelation 11:15</a:t>
            </a:r>
            <a:r>
              <a:t> </a:t>
            </a:r>
            <a:r>
              <a:rPr i="1"/>
              <a:t>“The kingdoms of this world have become the kingdoms of our Lord and of His Christ, and </a:t>
            </a:r>
            <a:r>
              <a:rPr b="1" i="1" u="sng">
                <a:solidFill>
                  <a:schemeClr val="accent5"/>
                </a:solidFill>
              </a:rPr>
              <a:t>He shall reign</a:t>
            </a:r>
            <a:r>
              <a:rPr i="1"/>
              <a:t>...”</a:t>
            </a:r>
          </a:p>
        </p:txBody>
      </p:sp>
    </p:spTree>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45</TotalTime>
  <Words>927</Words>
  <Application>Microsoft Macintosh PowerPoint</Application>
  <PresentationFormat>Custom</PresentationFormat>
  <Paragraphs>73</Paragraphs>
  <Slides>29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Avenir Roman</vt:lpstr>
      <vt:lpstr>Helvetica</vt:lpstr>
      <vt:lpstr>Helvetica Light</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Susan Hurley</cp:lastModifiedBy>
  <cp:revision>4</cp:revision>
  <cp:lastPrinted>2017-12-11T12:18:39Z</cp:lastPrinted>
  <dcterms:modified xsi:type="dcterms:W3CDTF">2017-12-11T13:01:47Z</dcterms:modified>
</cp:coreProperties>
</file>